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0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1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notesSlides/notesSlide12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640" r:id="rId4"/>
    <p:sldId id="641" r:id="rId5"/>
    <p:sldId id="630" r:id="rId6"/>
    <p:sldId id="325" r:id="rId7"/>
    <p:sldId id="634" r:id="rId8"/>
    <p:sldId id="326" r:id="rId9"/>
    <p:sldId id="565" r:id="rId10"/>
    <p:sldId id="444" r:id="rId11"/>
    <p:sldId id="445" r:id="rId12"/>
    <p:sldId id="566" r:id="rId13"/>
    <p:sldId id="446" r:id="rId14"/>
    <p:sldId id="618" r:id="rId15"/>
    <p:sldId id="485" r:id="rId16"/>
    <p:sldId id="338" r:id="rId17"/>
    <p:sldId id="619" r:id="rId18"/>
    <p:sldId id="457" r:id="rId19"/>
    <p:sldId id="620" r:id="rId20"/>
    <p:sldId id="621" r:id="rId21"/>
    <p:sldId id="339" r:id="rId22"/>
    <p:sldId id="570" r:id="rId23"/>
    <p:sldId id="484" r:id="rId24"/>
    <p:sldId id="340" r:id="rId25"/>
    <p:sldId id="572" r:id="rId26"/>
    <p:sldId id="573" r:id="rId27"/>
    <p:sldId id="571" r:id="rId28"/>
    <p:sldId id="574" r:id="rId29"/>
    <p:sldId id="633" r:id="rId30"/>
    <p:sldId id="631" r:id="rId31"/>
    <p:sldId id="455" r:id="rId32"/>
    <p:sldId id="453" r:id="rId33"/>
    <p:sldId id="454" r:id="rId34"/>
    <p:sldId id="578" r:id="rId35"/>
    <p:sldId id="501" r:id="rId36"/>
    <p:sldId id="433" r:id="rId37"/>
    <p:sldId id="560" r:id="rId38"/>
    <p:sldId id="635" r:id="rId39"/>
    <p:sldId id="579" r:id="rId40"/>
    <p:sldId id="581" r:id="rId41"/>
    <p:sldId id="622" r:id="rId42"/>
    <p:sldId id="582" r:id="rId43"/>
    <p:sldId id="636" r:id="rId44"/>
    <p:sldId id="421" r:id="rId45"/>
    <p:sldId id="438" r:id="rId46"/>
    <p:sldId id="583" r:id="rId47"/>
    <p:sldId id="584" r:id="rId48"/>
    <p:sldId id="448" r:id="rId49"/>
    <p:sldId id="450" r:id="rId50"/>
    <p:sldId id="558" r:id="rId51"/>
    <p:sldId id="368" r:id="rId52"/>
    <p:sldId id="623" r:id="rId53"/>
    <p:sldId id="562" r:id="rId54"/>
    <p:sldId id="624" r:id="rId55"/>
    <p:sldId id="503" r:id="rId56"/>
    <p:sldId id="637" r:id="rId57"/>
    <p:sldId id="504" r:id="rId58"/>
    <p:sldId id="513" r:id="rId59"/>
    <p:sldId id="554" r:id="rId60"/>
    <p:sldId id="559" r:id="rId61"/>
    <p:sldId id="556" r:id="rId62"/>
    <p:sldId id="557" r:id="rId63"/>
    <p:sldId id="517" r:id="rId64"/>
    <p:sldId id="591" r:id="rId65"/>
    <p:sldId id="593" r:id="rId66"/>
    <p:sldId id="592" r:id="rId67"/>
    <p:sldId id="594" r:id="rId68"/>
    <p:sldId id="595" r:id="rId69"/>
    <p:sldId id="532" r:id="rId70"/>
    <p:sldId id="534" r:id="rId71"/>
    <p:sldId id="535" r:id="rId72"/>
    <p:sldId id="569" r:id="rId73"/>
    <p:sldId id="537" r:id="rId74"/>
    <p:sldId id="561" r:id="rId75"/>
    <p:sldId id="588" r:id="rId76"/>
    <p:sldId id="638" r:id="rId77"/>
    <p:sldId id="506" r:id="rId78"/>
    <p:sldId id="563" r:id="rId79"/>
    <p:sldId id="507" r:id="rId80"/>
    <p:sldId id="514" r:id="rId81"/>
    <p:sldId id="639" r:id="rId82"/>
    <p:sldId id="590" r:id="rId83"/>
    <p:sldId id="587" r:id="rId84"/>
    <p:sldId id="625" r:id="rId85"/>
    <p:sldId id="626" r:id="rId86"/>
    <p:sldId id="628" r:id="rId87"/>
    <p:sldId id="627" r:id="rId88"/>
    <p:sldId id="589" r:id="rId89"/>
    <p:sldId id="526" r:id="rId90"/>
    <p:sldId id="585" r:id="rId91"/>
    <p:sldId id="586" r:id="rId92"/>
    <p:sldId id="600" r:id="rId93"/>
    <p:sldId id="601" r:id="rId94"/>
    <p:sldId id="602" r:id="rId95"/>
    <p:sldId id="529" r:id="rId96"/>
    <p:sldId id="603" r:id="rId97"/>
    <p:sldId id="605" r:id="rId98"/>
    <p:sldId id="607" r:id="rId99"/>
    <p:sldId id="632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161614"/>
    <a:srgbClr val="161517"/>
    <a:srgbClr val="91919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60"/>
    <p:restoredTop sz="94674"/>
  </p:normalViewPr>
  <p:slideViewPr>
    <p:cSldViewPr snapToGrid="0" snapToObjects="1">
      <p:cViewPr varScale="1">
        <p:scale>
          <a:sx n="143" d="100"/>
          <a:sy n="143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1434A-8B4F-42E6-9574-AEBE2061F25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7B86E6-27A4-4601-A5CA-015FE7BE04E5}">
      <dgm:prSet custT="1"/>
      <dgm:spPr/>
      <dgm:t>
        <a:bodyPr/>
        <a:lstStyle/>
        <a:p>
          <a:pPr rtl="0"/>
          <a:r>
            <a:rPr lang="en-US" sz="2800" b="0" dirty="0"/>
            <a:t>SELECT: Command to list the contents</a:t>
          </a:r>
          <a:endParaRPr lang="en-CA" sz="2800" b="0" dirty="0"/>
        </a:p>
      </dgm:t>
    </dgm:pt>
    <dgm:pt modelId="{DBC8328E-3945-4791-9D9F-2645636CB348}" type="parTrans" cxnId="{037108BA-480F-4FBB-827B-303F2FA66954}">
      <dgm:prSet/>
      <dgm:spPr/>
      <dgm:t>
        <a:bodyPr/>
        <a:lstStyle/>
        <a:p>
          <a:endParaRPr lang="en-US"/>
        </a:p>
      </dgm:t>
    </dgm:pt>
    <dgm:pt modelId="{2843D2A4-790C-4786-BC74-9D16348F2410}" type="sibTrans" cxnId="{037108BA-480F-4FBB-827B-303F2FA66954}">
      <dgm:prSet/>
      <dgm:spPr/>
      <dgm:t>
        <a:bodyPr/>
        <a:lstStyle/>
        <a:p>
          <a:endParaRPr lang="en-US"/>
        </a:p>
      </dgm:t>
    </dgm:pt>
    <dgm:pt modelId="{70EF2BFA-B98D-406A-9A76-DA70F0A6C67C}">
      <dgm:prSet custT="1"/>
      <dgm:spPr/>
      <dgm:t>
        <a:bodyPr/>
        <a:lstStyle/>
        <a:p>
          <a:pPr rtl="0"/>
          <a:r>
            <a:rPr lang="en-US" sz="2000" dirty="0"/>
            <a:t>Syntax - SELECT </a:t>
          </a:r>
          <a:r>
            <a:rPr lang="en-US" sz="2000" i="1" dirty="0" err="1"/>
            <a:t>columnlist</a:t>
          </a:r>
          <a:r>
            <a:rPr lang="en-US" sz="2000" dirty="0"/>
            <a:t> FROM </a:t>
          </a:r>
          <a:r>
            <a:rPr lang="en-US" sz="2000" i="1" dirty="0" err="1"/>
            <a:t>tablename</a:t>
          </a:r>
          <a:r>
            <a:rPr lang="en-US" sz="2000" dirty="0"/>
            <a:t>;</a:t>
          </a:r>
          <a:endParaRPr lang="en-CA" sz="2000" dirty="0"/>
        </a:p>
      </dgm:t>
    </dgm:pt>
    <dgm:pt modelId="{AA3060E9-D687-4C46-A80D-46AB4792BC45}" type="parTrans" cxnId="{A444A491-6039-4E12-A6B0-E388A9A8B94A}">
      <dgm:prSet/>
      <dgm:spPr/>
      <dgm:t>
        <a:bodyPr/>
        <a:lstStyle/>
        <a:p>
          <a:endParaRPr lang="en-US"/>
        </a:p>
      </dgm:t>
    </dgm:pt>
    <dgm:pt modelId="{48B3F44C-ECD4-41F9-844C-BFD31CD5F1BB}" type="sibTrans" cxnId="{A444A491-6039-4E12-A6B0-E388A9A8B94A}">
      <dgm:prSet/>
      <dgm:spPr/>
      <dgm:t>
        <a:bodyPr/>
        <a:lstStyle/>
        <a:p>
          <a:endParaRPr lang="en-US"/>
        </a:p>
      </dgm:t>
    </dgm:pt>
    <dgm:pt modelId="{EB8314B5-2687-4825-93E0-CCA4FFE81442}">
      <dgm:prSet custT="1"/>
      <dgm:spPr/>
      <dgm:t>
        <a:bodyPr/>
        <a:lstStyle/>
        <a:p>
          <a:pPr rtl="0"/>
          <a:r>
            <a:rPr lang="en-US" sz="2000" b="1" dirty="0"/>
            <a:t>Wildcard character</a:t>
          </a:r>
          <a:r>
            <a:rPr lang="en-US" sz="2000" dirty="0"/>
            <a:t>(*) to retrieve all columns</a:t>
          </a:r>
          <a:endParaRPr lang="en-CA" sz="2000" dirty="0"/>
        </a:p>
      </dgm:t>
    </dgm:pt>
    <dgm:pt modelId="{22D0032D-BF66-4A43-93F0-038159FC268F}" type="parTrans" cxnId="{07082543-9B61-40BC-BDE3-833CACC1EAA5}">
      <dgm:prSet/>
      <dgm:spPr/>
      <dgm:t>
        <a:bodyPr/>
        <a:lstStyle/>
        <a:p>
          <a:endParaRPr lang="en-US"/>
        </a:p>
      </dgm:t>
    </dgm:pt>
    <dgm:pt modelId="{57D8E527-6E08-4EFC-9038-DF14D19D10B5}" type="sibTrans" cxnId="{07082543-9B61-40BC-BDE3-833CACC1EAA5}">
      <dgm:prSet/>
      <dgm:spPr/>
      <dgm:t>
        <a:bodyPr/>
        <a:lstStyle/>
        <a:p>
          <a:endParaRPr lang="en-US"/>
        </a:p>
      </dgm:t>
    </dgm:pt>
    <dgm:pt modelId="{873129FB-598F-4B59-9E91-62FFC06041DA}">
      <dgm:prSet custT="1"/>
      <dgm:spPr/>
      <dgm:t>
        <a:bodyPr/>
        <a:lstStyle/>
        <a:p>
          <a:pPr rtl="0"/>
          <a:r>
            <a:rPr lang="en-US" sz="2800" b="0" dirty="0"/>
            <a:t>UPDATE: Command to modify data</a:t>
          </a:r>
          <a:endParaRPr lang="en-CA" sz="2800" b="0" dirty="0"/>
        </a:p>
      </dgm:t>
    </dgm:pt>
    <dgm:pt modelId="{BF7C8797-8C32-409D-916B-B1622BC6B128}" type="parTrans" cxnId="{72B0F62B-A0DB-45CF-9851-8FCA1914AC8E}">
      <dgm:prSet/>
      <dgm:spPr/>
      <dgm:t>
        <a:bodyPr/>
        <a:lstStyle/>
        <a:p>
          <a:endParaRPr lang="en-US"/>
        </a:p>
      </dgm:t>
    </dgm:pt>
    <dgm:pt modelId="{7CBA212A-E7DE-458C-82FF-0C1AD29A462E}" type="sibTrans" cxnId="{72B0F62B-A0DB-45CF-9851-8FCA1914AC8E}">
      <dgm:prSet/>
      <dgm:spPr/>
      <dgm:t>
        <a:bodyPr/>
        <a:lstStyle/>
        <a:p>
          <a:endParaRPr lang="en-US"/>
        </a:p>
      </dgm:t>
    </dgm:pt>
    <dgm:pt modelId="{F91C3833-CE43-474A-8E45-85599EBDB171}">
      <dgm:prSet custT="1"/>
      <dgm:spPr/>
      <dgm:t>
        <a:bodyPr/>
        <a:lstStyle/>
        <a:p>
          <a:pPr rtl="0"/>
          <a:r>
            <a:rPr lang="en-US" sz="2000" dirty="0"/>
            <a:t>Syntax - UPDATE </a:t>
          </a:r>
          <a:r>
            <a:rPr lang="en-US" sz="2000" i="1" dirty="0" err="1"/>
            <a:t>tablename</a:t>
          </a:r>
          <a:r>
            <a:rPr lang="en-US" sz="2000" dirty="0"/>
            <a:t> SET </a:t>
          </a:r>
          <a:r>
            <a:rPr lang="en-US" sz="2000" i="1" dirty="0" err="1"/>
            <a:t>columnname</a:t>
          </a:r>
          <a:r>
            <a:rPr lang="en-US" sz="2000" dirty="0"/>
            <a:t> = expression [, </a:t>
          </a:r>
          <a:r>
            <a:rPr lang="en-US" sz="2000" i="1" dirty="0" err="1"/>
            <a:t>columnname</a:t>
          </a:r>
          <a:r>
            <a:rPr lang="en-US" sz="2000" dirty="0"/>
            <a:t> = </a:t>
          </a:r>
          <a:r>
            <a:rPr lang="en-US" sz="2000" i="1" dirty="0"/>
            <a:t>expression</a:t>
          </a:r>
          <a:r>
            <a:rPr lang="en-US" sz="2000" dirty="0"/>
            <a:t>] [WHERE </a:t>
          </a:r>
          <a:r>
            <a:rPr lang="en-US" sz="2000" i="1" dirty="0" err="1"/>
            <a:t>conditionlist</a:t>
          </a:r>
          <a:r>
            <a:rPr lang="en-US" sz="2000" dirty="0"/>
            <a:t>];</a:t>
          </a:r>
          <a:endParaRPr lang="en-CA" sz="2000" dirty="0"/>
        </a:p>
      </dgm:t>
    </dgm:pt>
    <dgm:pt modelId="{7243131D-99E2-4D00-8B25-AE6263E183C4}" type="parTrans" cxnId="{6EC0CA6A-750F-40DF-8669-99989B85018E}">
      <dgm:prSet/>
      <dgm:spPr/>
      <dgm:t>
        <a:bodyPr/>
        <a:lstStyle/>
        <a:p>
          <a:endParaRPr lang="en-US"/>
        </a:p>
      </dgm:t>
    </dgm:pt>
    <dgm:pt modelId="{CEBDC16F-334D-41D3-8D45-C8156252BDAC}" type="sibTrans" cxnId="{6EC0CA6A-750F-40DF-8669-99989B85018E}">
      <dgm:prSet/>
      <dgm:spPr/>
      <dgm:t>
        <a:bodyPr/>
        <a:lstStyle/>
        <a:p>
          <a:endParaRPr lang="en-US"/>
        </a:p>
      </dgm:t>
    </dgm:pt>
    <dgm:pt modelId="{74BF33FC-C306-42C0-B7C6-72D6BC384485}" type="pres">
      <dgm:prSet presAssocID="{F461434A-8B4F-42E6-9574-AEBE2061F254}" presName="linear" presStyleCnt="0">
        <dgm:presLayoutVars>
          <dgm:animLvl val="lvl"/>
          <dgm:resizeHandles val="exact"/>
        </dgm:presLayoutVars>
      </dgm:prSet>
      <dgm:spPr/>
    </dgm:pt>
    <dgm:pt modelId="{062EC225-CC66-4E32-9536-F4D751913622}" type="pres">
      <dgm:prSet presAssocID="{577B86E6-27A4-4601-A5CA-015FE7BE04E5}" presName="parentText" presStyleLbl="node1" presStyleIdx="0" presStyleCnt="2" custScaleX="98113" custScaleY="63442" custLinFactNeighborY="62268">
        <dgm:presLayoutVars>
          <dgm:chMax val="0"/>
          <dgm:bulletEnabled val="1"/>
        </dgm:presLayoutVars>
      </dgm:prSet>
      <dgm:spPr/>
    </dgm:pt>
    <dgm:pt modelId="{3306EAD6-D15E-4FD9-B346-E2EA67705778}" type="pres">
      <dgm:prSet presAssocID="{577B86E6-27A4-4601-A5CA-015FE7BE04E5}" presName="childText" presStyleLbl="revTx" presStyleIdx="0" presStyleCnt="2" custScaleY="52616" custLinFactNeighborY="61450">
        <dgm:presLayoutVars>
          <dgm:bulletEnabled val="1"/>
        </dgm:presLayoutVars>
      </dgm:prSet>
      <dgm:spPr/>
    </dgm:pt>
    <dgm:pt modelId="{575F3968-42D0-47FD-AD07-FB10BD703A05}" type="pres">
      <dgm:prSet presAssocID="{873129FB-598F-4B59-9E91-62FFC06041DA}" presName="parentText" presStyleLbl="node1" presStyleIdx="1" presStyleCnt="2" custScaleX="98113" custScaleY="63442" custLinFactNeighborY="81620">
        <dgm:presLayoutVars>
          <dgm:chMax val="0"/>
          <dgm:bulletEnabled val="1"/>
        </dgm:presLayoutVars>
      </dgm:prSet>
      <dgm:spPr/>
    </dgm:pt>
    <dgm:pt modelId="{A01F9BD6-AC99-49CA-A458-6DFCC7B79368}" type="pres">
      <dgm:prSet presAssocID="{873129FB-598F-4B59-9E91-62FFC06041DA}" presName="childText" presStyleLbl="revTx" presStyleIdx="1" presStyleCnt="2" custScaleY="57526" custLinFactNeighborY="85200">
        <dgm:presLayoutVars>
          <dgm:bulletEnabled val="1"/>
        </dgm:presLayoutVars>
      </dgm:prSet>
      <dgm:spPr/>
    </dgm:pt>
  </dgm:ptLst>
  <dgm:cxnLst>
    <dgm:cxn modelId="{5E784F0E-15B7-4424-A47D-2D52B2EE9BFF}" type="presOf" srcId="{EB8314B5-2687-4825-93E0-CCA4FFE81442}" destId="{3306EAD6-D15E-4FD9-B346-E2EA67705778}" srcOrd="0" destOrd="1" presId="urn:microsoft.com/office/officeart/2005/8/layout/vList2"/>
    <dgm:cxn modelId="{28BBD317-C1E7-4535-80F5-E9403FD11BB5}" type="presOf" srcId="{577B86E6-27A4-4601-A5CA-015FE7BE04E5}" destId="{062EC225-CC66-4E32-9536-F4D751913622}" srcOrd="0" destOrd="0" presId="urn:microsoft.com/office/officeart/2005/8/layout/vList2"/>
    <dgm:cxn modelId="{6280D618-0B37-43A1-8357-6B484760B05A}" type="presOf" srcId="{70EF2BFA-B98D-406A-9A76-DA70F0A6C67C}" destId="{3306EAD6-D15E-4FD9-B346-E2EA67705778}" srcOrd="0" destOrd="0" presId="urn:microsoft.com/office/officeart/2005/8/layout/vList2"/>
    <dgm:cxn modelId="{72B0F62B-A0DB-45CF-9851-8FCA1914AC8E}" srcId="{F461434A-8B4F-42E6-9574-AEBE2061F254}" destId="{873129FB-598F-4B59-9E91-62FFC06041DA}" srcOrd="1" destOrd="0" parTransId="{BF7C8797-8C32-409D-916B-B1622BC6B128}" sibTransId="{7CBA212A-E7DE-458C-82FF-0C1AD29A462E}"/>
    <dgm:cxn modelId="{8C592536-508F-4174-B97F-D35C0E376D92}" type="presOf" srcId="{873129FB-598F-4B59-9E91-62FFC06041DA}" destId="{575F3968-42D0-47FD-AD07-FB10BD703A05}" srcOrd="0" destOrd="0" presId="urn:microsoft.com/office/officeart/2005/8/layout/vList2"/>
    <dgm:cxn modelId="{07082543-9B61-40BC-BDE3-833CACC1EAA5}" srcId="{577B86E6-27A4-4601-A5CA-015FE7BE04E5}" destId="{EB8314B5-2687-4825-93E0-CCA4FFE81442}" srcOrd="1" destOrd="0" parTransId="{22D0032D-BF66-4A43-93F0-038159FC268F}" sibTransId="{57D8E527-6E08-4EFC-9038-DF14D19D10B5}"/>
    <dgm:cxn modelId="{612CE460-CECE-4A72-97B5-C305B5375033}" type="presOf" srcId="{F91C3833-CE43-474A-8E45-85599EBDB171}" destId="{A01F9BD6-AC99-49CA-A458-6DFCC7B79368}" srcOrd="0" destOrd="0" presId="urn:microsoft.com/office/officeart/2005/8/layout/vList2"/>
    <dgm:cxn modelId="{6EC0CA6A-750F-40DF-8669-99989B85018E}" srcId="{873129FB-598F-4B59-9E91-62FFC06041DA}" destId="{F91C3833-CE43-474A-8E45-85599EBDB171}" srcOrd="0" destOrd="0" parTransId="{7243131D-99E2-4D00-8B25-AE6263E183C4}" sibTransId="{CEBDC16F-334D-41D3-8D45-C8156252BDAC}"/>
    <dgm:cxn modelId="{A444A491-6039-4E12-A6B0-E388A9A8B94A}" srcId="{577B86E6-27A4-4601-A5CA-015FE7BE04E5}" destId="{70EF2BFA-B98D-406A-9A76-DA70F0A6C67C}" srcOrd="0" destOrd="0" parTransId="{AA3060E9-D687-4C46-A80D-46AB4792BC45}" sibTransId="{48B3F44C-ECD4-41F9-844C-BFD31CD5F1BB}"/>
    <dgm:cxn modelId="{037108BA-480F-4FBB-827B-303F2FA66954}" srcId="{F461434A-8B4F-42E6-9574-AEBE2061F254}" destId="{577B86E6-27A4-4601-A5CA-015FE7BE04E5}" srcOrd="0" destOrd="0" parTransId="{DBC8328E-3945-4791-9D9F-2645636CB348}" sibTransId="{2843D2A4-790C-4786-BC74-9D16348F2410}"/>
    <dgm:cxn modelId="{10F348CB-F72F-44ED-BEAA-EA9EF6AFA975}" type="presOf" srcId="{F461434A-8B4F-42E6-9574-AEBE2061F254}" destId="{74BF33FC-C306-42C0-B7C6-72D6BC384485}" srcOrd="0" destOrd="0" presId="urn:microsoft.com/office/officeart/2005/8/layout/vList2"/>
    <dgm:cxn modelId="{3B075328-6813-4978-BEA0-349B67EE4A11}" type="presParOf" srcId="{74BF33FC-C306-42C0-B7C6-72D6BC384485}" destId="{062EC225-CC66-4E32-9536-F4D751913622}" srcOrd="0" destOrd="0" presId="urn:microsoft.com/office/officeart/2005/8/layout/vList2"/>
    <dgm:cxn modelId="{6CD108D3-A250-4A9F-BD2F-8111C9F0F1AD}" type="presParOf" srcId="{74BF33FC-C306-42C0-B7C6-72D6BC384485}" destId="{3306EAD6-D15E-4FD9-B346-E2EA67705778}" srcOrd="1" destOrd="0" presId="urn:microsoft.com/office/officeart/2005/8/layout/vList2"/>
    <dgm:cxn modelId="{25B26236-36EB-4323-8233-E87C5F7067B5}" type="presParOf" srcId="{74BF33FC-C306-42C0-B7C6-72D6BC384485}" destId="{575F3968-42D0-47FD-AD07-FB10BD703A05}" srcOrd="2" destOrd="0" presId="urn:microsoft.com/office/officeart/2005/8/layout/vList2"/>
    <dgm:cxn modelId="{2950004C-AE3E-4908-83AE-5D805E63A547}" type="presParOf" srcId="{74BF33FC-C306-42C0-B7C6-72D6BC384485}" destId="{A01F9BD6-AC99-49CA-A458-6DFCC7B7936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2FDB59-8E20-440D-AC4E-D576C6329C41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B7C4EE5-164F-418C-A5D6-652C19EF113B}">
      <dgm:prSet/>
      <dgm:spPr/>
      <dgm:t>
        <a:bodyPr/>
        <a:lstStyle/>
        <a:p>
          <a:pPr rtl="0"/>
          <a:r>
            <a:rPr lang="en-US" b="0" dirty="0"/>
            <a:t>BETWEEN</a:t>
          </a:r>
        </a:p>
      </dgm:t>
    </dgm:pt>
    <dgm:pt modelId="{973BDC15-4CC1-4E9A-A605-EB68C099B7C8}" type="parTrans" cxnId="{14AFDEF9-3F96-4261-9FC9-793C2B344704}">
      <dgm:prSet/>
      <dgm:spPr/>
      <dgm:t>
        <a:bodyPr/>
        <a:lstStyle/>
        <a:p>
          <a:endParaRPr lang="en-US"/>
        </a:p>
      </dgm:t>
    </dgm:pt>
    <dgm:pt modelId="{630C57BA-D017-4AA8-ABF3-6484DD2DBDAD}" type="sibTrans" cxnId="{14AFDEF9-3F96-4261-9FC9-793C2B344704}">
      <dgm:prSet/>
      <dgm:spPr/>
      <dgm:t>
        <a:bodyPr/>
        <a:lstStyle/>
        <a:p>
          <a:endParaRPr lang="en-US"/>
        </a:p>
      </dgm:t>
    </dgm:pt>
    <dgm:pt modelId="{7C7E73A6-C85F-4D06-8ADB-D67E7D89F5F1}">
      <dgm:prSet/>
      <dgm:spPr/>
      <dgm:t>
        <a:bodyPr/>
        <a:lstStyle/>
        <a:p>
          <a:pPr rtl="0"/>
          <a:r>
            <a:rPr lang="en-US" b="0" dirty="0"/>
            <a:t>IS NULL</a:t>
          </a:r>
        </a:p>
      </dgm:t>
    </dgm:pt>
    <dgm:pt modelId="{BC5206DC-04D4-470A-92C5-C29C2B0B4C15}" type="parTrans" cxnId="{7EC06E01-8A31-4235-A9A0-535F16F4A2E2}">
      <dgm:prSet/>
      <dgm:spPr/>
      <dgm:t>
        <a:bodyPr/>
        <a:lstStyle/>
        <a:p>
          <a:endParaRPr lang="en-US"/>
        </a:p>
      </dgm:t>
    </dgm:pt>
    <dgm:pt modelId="{4A2ECB0E-5D09-4A84-BD41-856E4973BBA3}" type="sibTrans" cxnId="{7EC06E01-8A31-4235-A9A0-535F16F4A2E2}">
      <dgm:prSet/>
      <dgm:spPr/>
      <dgm:t>
        <a:bodyPr/>
        <a:lstStyle/>
        <a:p>
          <a:endParaRPr lang="en-US"/>
        </a:p>
      </dgm:t>
    </dgm:pt>
    <dgm:pt modelId="{7A58BBD7-1DD1-43D9-A85E-3BA1BE804751}">
      <dgm:prSet/>
      <dgm:spPr/>
      <dgm:t>
        <a:bodyPr/>
        <a:lstStyle/>
        <a:p>
          <a:pPr rtl="0"/>
          <a:r>
            <a:rPr lang="en-US" b="0" dirty="0"/>
            <a:t>LIKE</a:t>
          </a:r>
        </a:p>
      </dgm:t>
    </dgm:pt>
    <dgm:pt modelId="{B33DCE26-1BD2-4E3F-9B72-0BA88ACFED67}" type="parTrans" cxnId="{3EF9996F-9CF5-4B55-8E49-4E69048E7146}">
      <dgm:prSet/>
      <dgm:spPr/>
      <dgm:t>
        <a:bodyPr/>
        <a:lstStyle/>
        <a:p>
          <a:endParaRPr lang="en-US"/>
        </a:p>
      </dgm:t>
    </dgm:pt>
    <dgm:pt modelId="{93BF48AF-14A5-4ABB-BD94-132C489048FB}" type="sibTrans" cxnId="{3EF9996F-9CF5-4B55-8E49-4E69048E7146}">
      <dgm:prSet/>
      <dgm:spPr/>
      <dgm:t>
        <a:bodyPr/>
        <a:lstStyle/>
        <a:p>
          <a:endParaRPr lang="en-US"/>
        </a:p>
      </dgm:t>
    </dgm:pt>
    <dgm:pt modelId="{EB1156CD-1E8F-497A-961F-CEE033949899}">
      <dgm:prSet/>
      <dgm:spPr/>
      <dgm:t>
        <a:bodyPr/>
        <a:lstStyle/>
        <a:p>
          <a:pPr rtl="0"/>
          <a:r>
            <a:rPr lang="en-US" b="0" dirty="0"/>
            <a:t>IN</a:t>
          </a:r>
        </a:p>
      </dgm:t>
    </dgm:pt>
    <dgm:pt modelId="{9F368161-25CE-4A85-A244-858A4CD6656E}" type="parTrans" cxnId="{08A4077F-BD1E-4BAA-BE9D-BFD3A0F48C5F}">
      <dgm:prSet/>
      <dgm:spPr/>
      <dgm:t>
        <a:bodyPr/>
        <a:lstStyle/>
        <a:p>
          <a:endParaRPr lang="en-US"/>
        </a:p>
      </dgm:t>
    </dgm:pt>
    <dgm:pt modelId="{50163529-5E2D-4606-9A5E-6886BB820AD1}" type="sibTrans" cxnId="{08A4077F-BD1E-4BAA-BE9D-BFD3A0F48C5F}">
      <dgm:prSet/>
      <dgm:spPr/>
      <dgm:t>
        <a:bodyPr/>
        <a:lstStyle/>
        <a:p>
          <a:endParaRPr lang="en-US"/>
        </a:p>
      </dgm:t>
    </dgm:pt>
    <dgm:pt modelId="{28451937-6589-432B-9D8C-D29DEEC340F4}">
      <dgm:prSet/>
      <dgm:spPr/>
      <dgm:t>
        <a:bodyPr/>
        <a:lstStyle/>
        <a:p>
          <a:pPr rtl="0"/>
          <a:r>
            <a:rPr lang="en-US" b="0" dirty="0"/>
            <a:t>EXISTS</a:t>
          </a:r>
        </a:p>
      </dgm:t>
    </dgm:pt>
    <dgm:pt modelId="{2DF2A5D5-5BC9-42F2-886E-D21F094A2BEC}" type="parTrans" cxnId="{009DF45D-B2D4-4AED-853A-6029A61560C9}">
      <dgm:prSet/>
      <dgm:spPr/>
      <dgm:t>
        <a:bodyPr/>
        <a:lstStyle/>
        <a:p>
          <a:endParaRPr lang="en-US"/>
        </a:p>
      </dgm:t>
    </dgm:pt>
    <dgm:pt modelId="{7FA2CA47-FC6E-4D2C-B359-6AC9B85E8CA4}" type="sibTrans" cxnId="{009DF45D-B2D4-4AED-853A-6029A61560C9}">
      <dgm:prSet/>
      <dgm:spPr/>
      <dgm:t>
        <a:bodyPr/>
        <a:lstStyle/>
        <a:p>
          <a:endParaRPr lang="en-US"/>
        </a:p>
      </dgm:t>
    </dgm:pt>
    <dgm:pt modelId="{FCBCA21A-F12A-4510-A13B-FA939F38DFA9}">
      <dgm:prSet/>
      <dgm:spPr/>
      <dgm:t>
        <a:bodyPr/>
        <a:lstStyle/>
        <a:p>
          <a:pPr rtl="0"/>
          <a:r>
            <a:rPr lang="en-US"/>
            <a:t>Checks whether attribute value is within a range</a:t>
          </a:r>
          <a:endParaRPr lang="en-US" dirty="0"/>
        </a:p>
      </dgm:t>
    </dgm:pt>
    <dgm:pt modelId="{5C461FFF-B97C-4896-BF59-685856606A00}" type="parTrans" cxnId="{5D177947-D5F7-4E55-9670-2C7CA40EA492}">
      <dgm:prSet/>
      <dgm:spPr/>
      <dgm:t>
        <a:bodyPr/>
        <a:lstStyle/>
        <a:p>
          <a:endParaRPr lang="en-US"/>
        </a:p>
      </dgm:t>
    </dgm:pt>
    <dgm:pt modelId="{B984AC52-99CB-4960-A5E9-EAF8CCB63832}" type="sibTrans" cxnId="{5D177947-D5F7-4E55-9670-2C7CA40EA492}">
      <dgm:prSet/>
      <dgm:spPr/>
      <dgm:t>
        <a:bodyPr/>
        <a:lstStyle/>
        <a:p>
          <a:endParaRPr lang="en-US"/>
        </a:p>
      </dgm:t>
    </dgm:pt>
    <dgm:pt modelId="{C5C381AD-7067-4D2F-BED2-59C890C48B42}">
      <dgm:prSet/>
      <dgm:spPr/>
      <dgm:t>
        <a:bodyPr/>
        <a:lstStyle/>
        <a:p>
          <a:pPr rtl="0"/>
          <a:r>
            <a:rPr lang="en-US"/>
            <a:t>Checks </a:t>
          </a:r>
          <a:r>
            <a:rPr lang="en-US" dirty="0"/>
            <a:t>whether attribute value is null</a:t>
          </a:r>
        </a:p>
      </dgm:t>
    </dgm:pt>
    <dgm:pt modelId="{9186AE72-31D6-4967-8A49-08D36D3E2CCA}" type="parTrans" cxnId="{14A68F1C-5710-422C-9521-3531BF01EF94}">
      <dgm:prSet/>
      <dgm:spPr/>
      <dgm:t>
        <a:bodyPr/>
        <a:lstStyle/>
        <a:p>
          <a:endParaRPr lang="en-US"/>
        </a:p>
      </dgm:t>
    </dgm:pt>
    <dgm:pt modelId="{02C30CD7-733F-4726-BA1A-AFDEACA23E28}" type="sibTrans" cxnId="{14A68F1C-5710-422C-9521-3531BF01EF94}">
      <dgm:prSet/>
      <dgm:spPr/>
      <dgm:t>
        <a:bodyPr/>
        <a:lstStyle/>
        <a:p>
          <a:endParaRPr lang="en-US"/>
        </a:p>
      </dgm:t>
    </dgm:pt>
    <dgm:pt modelId="{D6C507D3-23C6-40DB-A198-157503426268}">
      <dgm:prSet/>
      <dgm:spPr/>
      <dgm:t>
        <a:bodyPr/>
        <a:lstStyle/>
        <a:p>
          <a:pPr rtl="0"/>
          <a:r>
            <a:rPr lang="en-US"/>
            <a:t>Checks </a:t>
          </a:r>
          <a:r>
            <a:rPr lang="en-US" dirty="0"/>
            <a:t>whether attribute value matches given string pattern</a:t>
          </a:r>
        </a:p>
      </dgm:t>
    </dgm:pt>
    <dgm:pt modelId="{A2B57ACC-B891-4E7D-8AB1-77A2098A4409}" type="parTrans" cxnId="{8DAFE8AE-9D84-4383-8D6B-2FE47BE81409}">
      <dgm:prSet/>
      <dgm:spPr/>
      <dgm:t>
        <a:bodyPr/>
        <a:lstStyle/>
        <a:p>
          <a:endParaRPr lang="en-US"/>
        </a:p>
      </dgm:t>
    </dgm:pt>
    <dgm:pt modelId="{E5EBB4F0-0068-4869-B807-A4A10BF1ED7E}" type="sibTrans" cxnId="{8DAFE8AE-9D84-4383-8D6B-2FE47BE81409}">
      <dgm:prSet/>
      <dgm:spPr/>
      <dgm:t>
        <a:bodyPr/>
        <a:lstStyle/>
        <a:p>
          <a:endParaRPr lang="en-US"/>
        </a:p>
      </dgm:t>
    </dgm:pt>
    <dgm:pt modelId="{E9EABB7F-D089-45C8-8D0E-E4BB53F11367}">
      <dgm:prSet/>
      <dgm:spPr/>
      <dgm:t>
        <a:bodyPr/>
        <a:lstStyle/>
        <a:p>
          <a:pPr rtl="0"/>
          <a:r>
            <a:rPr lang="en-US"/>
            <a:t>Checks </a:t>
          </a:r>
          <a:r>
            <a:rPr lang="en-US" dirty="0"/>
            <a:t>whether attribute value matches any value within a value list</a:t>
          </a:r>
        </a:p>
      </dgm:t>
    </dgm:pt>
    <dgm:pt modelId="{4AAB3763-4F0B-403D-BA0A-F4EE5C403DBC}" type="parTrans" cxnId="{977517B4-54E0-4448-BDE9-359ADD1B76A0}">
      <dgm:prSet/>
      <dgm:spPr/>
      <dgm:t>
        <a:bodyPr/>
        <a:lstStyle/>
        <a:p>
          <a:endParaRPr lang="en-US"/>
        </a:p>
      </dgm:t>
    </dgm:pt>
    <dgm:pt modelId="{5FD2AD14-675D-4AE9-AA94-F92DC0A22CCA}" type="sibTrans" cxnId="{977517B4-54E0-4448-BDE9-359ADD1B76A0}">
      <dgm:prSet/>
      <dgm:spPr/>
      <dgm:t>
        <a:bodyPr/>
        <a:lstStyle/>
        <a:p>
          <a:endParaRPr lang="en-US"/>
        </a:p>
      </dgm:t>
    </dgm:pt>
    <dgm:pt modelId="{EE215DD2-3373-4FD2-A621-24695A36E726}">
      <dgm:prSet/>
      <dgm:spPr/>
      <dgm:t>
        <a:bodyPr/>
        <a:lstStyle/>
        <a:p>
          <a:pPr rtl="0"/>
          <a:r>
            <a:rPr lang="en-US"/>
            <a:t>Checks </a:t>
          </a:r>
          <a:r>
            <a:rPr lang="en-US" dirty="0"/>
            <a:t>if subquery returns any rows</a:t>
          </a:r>
        </a:p>
      </dgm:t>
    </dgm:pt>
    <dgm:pt modelId="{9199461C-90FC-485D-AAC5-DECD0A46B62A}" type="parTrans" cxnId="{707F9895-58B0-4819-86EA-6502C8748C76}">
      <dgm:prSet/>
      <dgm:spPr/>
      <dgm:t>
        <a:bodyPr/>
        <a:lstStyle/>
        <a:p>
          <a:endParaRPr lang="en-US"/>
        </a:p>
      </dgm:t>
    </dgm:pt>
    <dgm:pt modelId="{D6C7C38C-8173-484D-89FE-CAF7193F35ED}" type="sibTrans" cxnId="{707F9895-58B0-4819-86EA-6502C8748C76}">
      <dgm:prSet/>
      <dgm:spPr/>
      <dgm:t>
        <a:bodyPr/>
        <a:lstStyle/>
        <a:p>
          <a:endParaRPr lang="en-US"/>
        </a:p>
      </dgm:t>
    </dgm:pt>
    <dgm:pt modelId="{435DCBB6-957C-458D-948D-9823D1BA68E4}" type="pres">
      <dgm:prSet presAssocID="{C32FDB59-8E20-440D-AC4E-D576C6329C41}" presName="linear" presStyleCnt="0">
        <dgm:presLayoutVars>
          <dgm:animLvl val="lvl"/>
          <dgm:resizeHandles val="exact"/>
        </dgm:presLayoutVars>
      </dgm:prSet>
      <dgm:spPr/>
    </dgm:pt>
    <dgm:pt modelId="{6BE7DAE4-A9D9-4CC0-90E4-AAD75E84B013}" type="pres">
      <dgm:prSet presAssocID="{9B7C4EE5-164F-418C-A5D6-652C19EF11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3B49BA-98DF-4090-9CF5-238B9ED5F2EF}" type="pres">
      <dgm:prSet presAssocID="{9B7C4EE5-164F-418C-A5D6-652C19EF113B}" presName="childText" presStyleLbl="revTx" presStyleIdx="0" presStyleCnt="5">
        <dgm:presLayoutVars>
          <dgm:bulletEnabled val="1"/>
        </dgm:presLayoutVars>
      </dgm:prSet>
      <dgm:spPr/>
    </dgm:pt>
    <dgm:pt modelId="{44F220DD-95C5-49B3-8E46-8E042B910CAD}" type="pres">
      <dgm:prSet presAssocID="{7C7E73A6-C85F-4D06-8ADB-D67E7D89F5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F3BF5AD-35A8-48C2-A393-C014F1FC241E}" type="pres">
      <dgm:prSet presAssocID="{7C7E73A6-C85F-4D06-8ADB-D67E7D89F5F1}" presName="childText" presStyleLbl="revTx" presStyleIdx="1" presStyleCnt="5">
        <dgm:presLayoutVars>
          <dgm:bulletEnabled val="1"/>
        </dgm:presLayoutVars>
      </dgm:prSet>
      <dgm:spPr/>
    </dgm:pt>
    <dgm:pt modelId="{46D0D0EC-8DBA-4A2E-9589-E5C639419491}" type="pres">
      <dgm:prSet presAssocID="{7A58BBD7-1DD1-43D9-A85E-3BA1BE80475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97CAA34-F5A2-420C-B8AA-2714EFB0AE72}" type="pres">
      <dgm:prSet presAssocID="{7A58BBD7-1DD1-43D9-A85E-3BA1BE804751}" presName="childText" presStyleLbl="revTx" presStyleIdx="2" presStyleCnt="5">
        <dgm:presLayoutVars>
          <dgm:bulletEnabled val="1"/>
        </dgm:presLayoutVars>
      </dgm:prSet>
      <dgm:spPr/>
    </dgm:pt>
    <dgm:pt modelId="{5E0C1D65-DB14-4BF2-AC8C-B3AE9C0ED0C9}" type="pres">
      <dgm:prSet presAssocID="{EB1156CD-1E8F-497A-961F-CEE03394989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5D0783B-5973-4B30-B632-29EC1B0F1E61}" type="pres">
      <dgm:prSet presAssocID="{EB1156CD-1E8F-497A-961F-CEE033949899}" presName="childText" presStyleLbl="revTx" presStyleIdx="3" presStyleCnt="5">
        <dgm:presLayoutVars>
          <dgm:bulletEnabled val="1"/>
        </dgm:presLayoutVars>
      </dgm:prSet>
      <dgm:spPr/>
    </dgm:pt>
    <dgm:pt modelId="{08EAC255-66C4-4072-940D-71660C6E2B9B}" type="pres">
      <dgm:prSet presAssocID="{28451937-6589-432B-9D8C-D29DEEC340F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80C3856-758F-429B-8B76-BD9C72406B1F}" type="pres">
      <dgm:prSet presAssocID="{28451937-6589-432B-9D8C-D29DEEC340F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7EC06E01-8A31-4235-A9A0-535F16F4A2E2}" srcId="{C32FDB59-8E20-440D-AC4E-D576C6329C41}" destId="{7C7E73A6-C85F-4D06-8ADB-D67E7D89F5F1}" srcOrd="1" destOrd="0" parTransId="{BC5206DC-04D4-470A-92C5-C29C2B0B4C15}" sibTransId="{4A2ECB0E-5D09-4A84-BD41-856E4973BBA3}"/>
    <dgm:cxn modelId="{14A68F1C-5710-422C-9521-3531BF01EF94}" srcId="{7C7E73A6-C85F-4D06-8ADB-D67E7D89F5F1}" destId="{C5C381AD-7067-4D2F-BED2-59C890C48B42}" srcOrd="0" destOrd="0" parTransId="{9186AE72-31D6-4967-8A49-08D36D3E2CCA}" sibTransId="{02C30CD7-733F-4726-BA1A-AFDEACA23E28}"/>
    <dgm:cxn modelId="{E6AED31D-5BDB-4E30-88D1-873654CD8A2A}" type="presOf" srcId="{7A58BBD7-1DD1-43D9-A85E-3BA1BE804751}" destId="{46D0D0EC-8DBA-4A2E-9589-E5C639419491}" srcOrd="0" destOrd="0" presId="urn:microsoft.com/office/officeart/2005/8/layout/vList2"/>
    <dgm:cxn modelId="{97482C33-5DC4-490B-9A44-8292D5C209ED}" type="presOf" srcId="{C5C381AD-7067-4D2F-BED2-59C890C48B42}" destId="{9F3BF5AD-35A8-48C2-A393-C014F1FC241E}" srcOrd="0" destOrd="0" presId="urn:microsoft.com/office/officeart/2005/8/layout/vList2"/>
    <dgm:cxn modelId="{633BB035-7F3B-4AAA-9CAB-FD464DC10E82}" type="presOf" srcId="{EE215DD2-3373-4FD2-A621-24695A36E726}" destId="{980C3856-758F-429B-8B76-BD9C72406B1F}" srcOrd="0" destOrd="0" presId="urn:microsoft.com/office/officeart/2005/8/layout/vList2"/>
    <dgm:cxn modelId="{5D177947-D5F7-4E55-9670-2C7CA40EA492}" srcId="{9B7C4EE5-164F-418C-A5D6-652C19EF113B}" destId="{FCBCA21A-F12A-4510-A13B-FA939F38DFA9}" srcOrd="0" destOrd="0" parTransId="{5C461FFF-B97C-4896-BF59-685856606A00}" sibTransId="{B984AC52-99CB-4960-A5E9-EAF8CCB63832}"/>
    <dgm:cxn modelId="{9621664C-5FA1-4997-AA7F-A66C3FD500FD}" type="presOf" srcId="{C32FDB59-8E20-440D-AC4E-D576C6329C41}" destId="{435DCBB6-957C-458D-948D-9823D1BA68E4}" srcOrd="0" destOrd="0" presId="urn:microsoft.com/office/officeart/2005/8/layout/vList2"/>
    <dgm:cxn modelId="{009DF45D-B2D4-4AED-853A-6029A61560C9}" srcId="{C32FDB59-8E20-440D-AC4E-D576C6329C41}" destId="{28451937-6589-432B-9D8C-D29DEEC340F4}" srcOrd="4" destOrd="0" parTransId="{2DF2A5D5-5BC9-42F2-886E-D21F094A2BEC}" sibTransId="{7FA2CA47-FC6E-4D2C-B359-6AC9B85E8CA4}"/>
    <dgm:cxn modelId="{0B8CCB60-62D0-410F-91F3-5D794F34823E}" type="presOf" srcId="{9B7C4EE5-164F-418C-A5D6-652C19EF113B}" destId="{6BE7DAE4-A9D9-4CC0-90E4-AAD75E84B013}" srcOrd="0" destOrd="0" presId="urn:microsoft.com/office/officeart/2005/8/layout/vList2"/>
    <dgm:cxn modelId="{48B72D6A-2BE2-4941-9345-206093EE5D69}" type="presOf" srcId="{28451937-6589-432B-9D8C-D29DEEC340F4}" destId="{08EAC255-66C4-4072-940D-71660C6E2B9B}" srcOrd="0" destOrd="0" presId="urn:microsoft.com/office/officeart/2005/8/layout/vList2"/>
    <dgm:cxn modelId="{3EF9996F-9CF5-4B55-8E49-4E69048E7146}" srcId="{C32FDB59-8E20-440D-AC4E-D576C6329C41}" destId="{7A58BBD7-1DD1-43D9-A85E-3BA1BE804751}" srcOrd="2" destOrd="0" parTransId="{B33DCE26-1BD2-4E3F-9B72-0BA88ACFED67}" sibTransId="{93BF48AF-14A5-4ABB-BD94-132C489048FB}"/>
    <dgm:cxn modelId="{6444CE77-E34C-41B9-BD41-A74A0E96B47A}" type="presOf" srcId="{D6C507D3-23C6-40DB-A198-157503426268}" destId="{497CAA34-F5A2-420C-B8AA-2714EFB0AE72}" srcOrd="0" destOrd="0" presId="urn:microsoft.com/office/officeart/2005/8/layout/vList2"/>
    <dgm:cxn modelId="{86B7B17C-FA37-4CF5-BECE-1C81CD5754B3}" type="presOf" srcId="{E9EABB7F-D089-45C8-8D0E-E4BB53F11367}" destId="{45D0783B-5973-4B30-B632-29EC1B0F1E61}" srcOrd="0" destOrd="0" presId="urn:microsoft.com/office/officeart/2005/8/layout/vList2"/>
    <dgm:cxn modelId="{08A4077F-BD1E-4BAA-BE9D-BFD3A0F48C5F}" srcId="{C32FDB59-8E20-440D-AC4E-D576C6329C41}" destId="{EB1156CD-1E8F-497A-961F-CEE033949899}" srcOrd="3" destOrd="0" parTransId="{9F368161-25CE-4A85-A244-858A4CD6656E}" sibTransId="{50163529-5E2D-4606-9A5E-6886BB820AD1}"/>
    <dgm:cxn modelId="{EC86C787-6479-4932-BC00-83998B0ECBAE}" type="presOf" srcId="{FCBCA21A-F12A-4510-A13B-FA939F38DFA9}" destId="{8D3B49BA-98DF-4090-9CF5-238B9ED5F2EF}" srcOrd="0" destOrd="0" presId="urn:microsoft.com/office/officeart/2005/8/layout/vList2"/>
    <dgm:cxn modelId="{707F9895-58B0-4819-86EA-6502C8748C76}" srcId="{28451937-6589-432B-9D8C-D29DEEC340F4}" destId="{EE215DD2-3373-4FD2-A621-24695A36E726}" srcOrd="0" destOrd="0" parTransId="{9199461C-90FC-485D-AAC5-DECD0A46B62A}" sibTransId="{D6C7C38C-8173-484D-89FE-CAF7193F35ED}"/>
    <dgm:cxn modelId="{59028C98-1E51-497C-9D61-419DB548379E}" type="presOf" srcId="{EB1156CD-1E8F-497A-961F-CEE033949899}" destId="{5E0C1D65-DB14-4BF2-AC8C-B3AE9C0ED0C9}" srcOrd="0" destOrd="0" presId="urn:microsoft.com/office/officeart/2005/8/layout/vList2"/>
    <dgm:cxn modelId="{8DAFE8AE-9D84-4383-8D6B-2FE47BE81409}" srcId="{7A58BBD7-1DD1-43D9-A85E-3BA1BE804751}" destId="{D6C507D3-23C6-40DB-A198-157503426268}" srcOrd="0" destOrd="0" parTransId="{A2B57ACC-B891-4E7D-8AB1-77A2098A4409}" sibTransId="{E5EBB4F0-0068-4869-B807-A4A10BF1ED7E}"/>
    <dgm:cxn modelId="{977517B4-54E0-4448-BDE9-359ADD1B76A0}" srcId="{EB1156CD-1E8F-497A-961F-CEE033949899}" destId="{E9EABB7F-D089-45C8-8D0E-E4BB53F11367}" srcOrd="0" destOrd="0" parTransId="{4AAB3763-4F0B-403D-BA0A-F4EE5C403DBC}" sibTransId="{5FD2AD14-675D-4AE9-AA94-F92DC0A22CCA}"/>
    <dgm:cxn modelId="{EDBB11F2-FFF6-480E-8C39-A539480E8225}" type="presOf" srcId="{7C7E73A6-C85F-4D06-8ADB-D67E7D89F5F1}" destId="{44F220DD-95C5-49B3-8E46-8E042B910CAD}" srcOrd="0" destOrd="0" presId="urn:microsoft.com/office/officeart/2005/8/layout/vList2"/>
    <dgm:cxn modelId="{14AFDEF9-3F96-4261-9FC9-793C2B344704}" srcId="{C32FDB59-8E20-440D-AC4E-D576C6329C41}" destId="{9B7C4EE5-164F-418C-A5D6-652C19EF113B}" srcOrd="0" destOrd="0" parTransId="{973BDC15-4CC1-4E9A-A605-EB68C099B7C8}" sibTransId="{630C57BA-D017-4AA8-ABF3-6484DD2DBDAD}"/>
    <dgm:cxn modelId="{5BFEA8C0-7AA7-483B-9BBB-6B119544AAB2}" type="presParOf" srcId="{435DCBB6-957C-458D-948D-9823D1BA68E4}" destId="{6BE7DAE4-A9D9-4CC0-90E4-AAD75E84B013}" srcOrd="0" destOrd="0" presId="urn:microsoft.com/office/officeart/2005/8/layout/vList2"/>
    <dgm:cxn modelId="{004E6393-6B06-4DEC-BF0A-DE0EFD1DA64E}" type="presParOf" srcId="{435DCBB6-957C-458D-948D-9823D1BA68E4}" destId="{8D3B49BA-98DF-4090-9CF5-238B9ED5F2EF}" srcOrd="1" destOrd="0" presId="urn:microsoft.com/office/officeart/2005/8/layout/vList2"/>
    <dgm:cxn modelId="{31DFE65D-84D0-4C62-AEE8-1F91BB67FE40}" type="presParOf" srcId="{435DCBB6-957C-458D-948D-9823D1BA68E4}" destId="{44F220DD-95C5-49B3-8E46-8E042B910CAD}" srcOrd="2" destOrd="0" presId="urn:microsoft.com/office/officeart/2005/8/layout/vList2"/>
    <dgm:cxn modelId="{8982A88B-62B5-4342-8C73-AEF33A291982}" type="presParOf" srcId="{435DCBB6-957C-458D-948D-9823D1BA68E4}" destId="{9F3BF5AD-35A8-48C2-A393-C014F1FC241E}" srcOrd="3" destOrd="0" presId="urn:microsoft.com/office/officeart/2005/8/layout/vList2"/>
    <dgm:cxn modelId="{0DBEA3DC-A68A-49FA-867D-E6B364697490}" type="presParOf" srcId="{435DCBB6-957C-458D-948D-9823D1BA68E4}" destId="{46D0D0EC-8DBA-4A2E-9589-E5C639419491}" srcOrd="4" destOrd="0" presId="urn:microsoft.com/office/officeart/2005/8/layout/vList2"/>
    <dgm:cxn modelId="{2DD516BC-6F17-4876-BB50-798F9CDD1044}" type="presParOf" srcId="{435DCBB6-957C-458D-948D-9823D1BA68E4}" destId="{497CAA34-F5A2-420C-B8AA-2714EFB0AE72}" srcOrd="5" destOrd="0" presId="urn:microsoft.com/office/officeart/2005/8/layout/vList2"/>
    <dgm:cxn modelId="{D2F2B287-8579-48C8-846B-21AD20F9615E}" type="presParOf" srcId="{435DCBB6-957C-458D-948D-9823D1BA68E4}" destId="{5E0C1D65-DB14-4BF2-AC8C-B3AE9C0ED0C9}" srcOrd="6" destOrd="0" presId="urn:microsoft.com/office/officeart/2005/8/layout/vList2"/>
    <dgm:cxn modelId="{E985C7DA-CBC5-4F45-9115-E5041DF9099B}" type="presParOf" srcId="{435DCBB6-957C-458D-948D-9823D1BA68E4}" destId="{45D0783B-5973-4B30-B632-29EC1B0F1E61}" srcOrd="7" destOrd="0" presId="urn:microsoft.com/office/officeart/2005/8/layout/vList2"/>
    <dgm:cxn modelId="{9DEF6E3F-B01F-4E97-9B92-86B0BC6D93C7}" type="presParOf" srcId="{435DCBB6-957C-458D-948D-9823D1BA68E4}" destId="{08EAC255-66C4-4072-940D-71660C6E2B9B}" srcOrd="8" destOrd="0" presId="urn:microsoft.com/office/officeart/2005/8/layout/vList2"/>
    <dgm:cxn modelId="{DC0269BE-AAEC-4F95-B1AF-A45C70D7D658}" type="presParOf" srcId="{435DCBB6-957C-458D-948D-9823D1BA68E4}" destId="{980C3856-758F-429B-8B76-BD9C72406B1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EC225-CC66-4E32-9536-F4D751913622}">
      <dsp:nvSpPr>
        <dsp:cNvPr id="0" name=""/>
        <dsp:cNvSpPr/>
      </dsp:nvSpPr>
      <dsp:spPr>
        <a:xfrm>
          <a:off x="78365" y="1602858"/>
          <a:ext cx="8149069" cy="7593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SELECT: Command to list the contents</a:t>
          </a:r>
          <a:endParaRPr lang="en-CA" sz="2800" b="0" kern="1200" dirty="0"/>
        </a:p>
      </dsp:txBody>
      <dsp:txXfrm>
        <a:off x="115433" y="1639926"/>
        <a:ext cx="8074933" cy="685207"/>
      </dsp:txXfrm>
    </dsp:sp>
    <dsp:sp modelId="{3306EAD6-D15E-4FD9-B346-E2EA67705778}">
      <dsp:nvSpPr>
        <dsp:cNvPr id="0" name=""/>
        <dsp:cNvSpPr/>
      </dsp:nvSpPr>
      <dsp:spPr>
        <a:xfrm>
          <a:off x="0" y="2438406"/>
          <a:ext cx="8305800" cy="55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Syntax - SELECT </a:t>
          </a:r>
          <a:r>
            <a:rPr lang="en-US" sz="2000" i="1" kern="1200" dirty="0" err="1"/>
            <a:t>columnlist</a:t>
          </a:r>
          <a:r>
            <a:rPr lang="en-US" sz="2000" kern="1200" dirty="0"/>
            <a:t> FROM </a:t>
          </a:r>
          <a:r>
            <a:rPr lang="en-US" sz="2000" i="1" kern="1200" dirty="0" err="1"/>
            <a:t>tablename</a:t>
          </a:r>
          <a:r>
            <a:rPr lang="en-US" sz="2000" kern="1200" dirty="0"/>
            <a:t>;</a:t>
          </a:r>
          <a:endParaRPr lang="en-CA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Wildcard character</a:t>
          </a:r>
          <a:r>
            <a:rPr lang="en-US" sz="2000" kern="1200" dirty="0"/>
            <a:t>(*) to retrieve all columns</a:t>
          </a:r>
          <a:endParaRPr lang="en-CA" sz="2000" kern="1200" dirty="0"/>
        </a:p>
      </dsp:txBody>
      <dsp:txXfrm>
        <a:off x="0" y="2438406"/>
        <a:ext cx="8305800" cy="557100"/>
      </dsp:txXfrm>
    </dsp:sp>
    <dsp:sp modelId="{575F3968-42D0-47FD-AD07-FB10BD703A05}">
      <dsp:nvSpPr>
        <dsp:cNvPr id="0" name=""/>
        <dsp:cNvSpPr/>
      </dsp:nvSpPr>
      <dsp:spPr>
        <a:xfrm>
          <a:off x="78365" y="3124202"/>
          <a:ext cx="8149069" cy="7593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UPDATE: Command to modify data</a:t>
          </a:r>
          <a:endParaRPr lang="en-CA" sz="2800" b="0" kern="1200" dirty="0"/>
        </a:p>
      </dsp:txBody>
      <dsp:txXfrm>
        <a:off x="115433" y="3161270"/>
        <a:ext cx="8074933" cy="685207"/>
      </dsp:txXfrm>
    </dsp:sp>
    <dsp:sp modelId="{A01F9BD6-AC99-49CA-A458-6DFCC7B79368}">
      <dsp:nvSpPr>
        <dsp:cNvPr id="0" name=""/>
        <dsp:cNvSpPr/>
      </dsp:nvSpPr>
      <dsp:spPr>
        <a:xfrm>
          <a:off x="0" y="3962911"/>
          <a:ext cx="8305800" cy="609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09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Syntax - UPDATE </a:t>
          </a:r>
          <a:r>
            <a:rPr lang="en-US" sz="2000" i="1" kern="1200" dirty="0" err="1"/>
            <a:t>tablename</a:t>
          </a:r>
          <a:r>
            <a:rPr lang="en-US" sz="2000" kern="1200" dirty="0"/>
            <a:t> SET </a:t>
          </a:r>
          <a:r>
            <a:rPr lang="en-US" sz="2000" i="1" kern="1200" dirty="0" err="1"/>
            <a:t>columnname</a:t>
          </a:r>
          <a:r>
            <a:rPr lang="en-US" sz="2000" kern="1200" dirty="0"/>
            <a:t> = expression [, </a:t>
          </a:r>
          <a:r>
            <a:rPr lang="en-US" sz="2000" i="1" kern="1200" dirty="0" err="1"/>
            <a:t>columnname</a:t>
          </a:r>
          <a:r>
            <a:rPr lang="en-US" sz="2000" kern="1200" dirty="0"/>
            <a:t> = </a:t>
          </a:r>
          <a:r>
            <a:rPr lang="en-US" sz="2000" i="1" kern="1200" dirty="0"/>
            <a:t>expression</a:t>
          </a:r>
          <a:r>
            <a:rPr lang="en-US" sz="2000" kern="1200" dirty="0"/>
            <a:t>] [WHERE </a:t>
          </a:r>
          <a:r>
            <a:rPr lang="en-US" sz="2000" i="1" kern="1200" dirty="0" err="1"/>
            <a:t>conditionlist</a:t>
          </a:r>
          <a:r>
            <a:rPr lang="en-US" sz="2000" kern="1200" dirty="0"/>
            <a:t>];</a:t>
          </a:r>
          <a:endParaRPr lang="en-CA" sz="2000" kern="1200" dirty="0"/>
        </a:p>
      </dsp:txBody>
      <dsp:txXfrm>
        <a:off x="0" y="3962911"/>
        <a:ext cx="8305800" cy="609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7DAE4-A9D9-4CC0-90E4-AAD75E84B013}">
      <dsp:nvSpPr>
        <dsp:cNvPr id="0" name=""/>
        <dsp:cNvSpPr/>
      </dsp:nvSpPr>
      <dsp:spPr>
        <a:xfrm>
          <a:off x="0" y="30862"/>
          <a:ext cx="8153400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BETWEEN</a:t>
          </a:r>
        </a:p>
      </dsp:txBody>
      <dsp:txXfrm>
        <a:off x="26930" y="57792"/>
        <a:ext cx="8099540" cy="497795"/>
      </dsp:txXfrm>
    </dsp:sp>
    <dsp:sp modelId="{8D3B49BA-98DF-4090-9CF5-238B9ED5F2EF}">
      <dsp:nvSpPr>
        <dsp:cNvPr id="0" name=""/>
        <dsp:cNvSpPr/>
      </dsp:nvSpPr>
      <dsp:spPr>
        <a:xfrm>
          <a:off x="0" y="582517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Checks whether attribute value is within a range</a:t>
          </a:r>
          <a:endParaRPr lang="en-US" sz="1800" kern="1200" dirty="0"/>
        </a:p>
      </dsp:txBody>
      <dsp:txXfrm>
        <a:off x="0" y="582517"/>
        <a:ext cx="8153400" cy="380880"/>
      </dsp:txXfrm>
    </dsp:sp>
    <dsp:sp modelId="{44F220DD-95C5-49B3-8E46-8E042B910CAD}">
      <dsp:nvSpPr>
        <dsp:cNvPr id="0" name=""/>
        <dsp:cNvSpPr/>
      </dsp:nvSpPr>
      <dsp:spPr>
        <a:xfrm>
          <a:off x="0" y="963397"/>
          <a:ext cx="8153400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IS NULL</a:t>
          </a:r>
        </a:p>
      </dsp:txBody>
      <dsp:txXfrm>
        <a:off x="26930" y="990327"/>
        <a:ext cx="8099540" cy="497795"/>
      </dsp:txXfrm>
    </dsp:sp>
    <dsp:sp modelId="{9F3BF5AD-35A8-48C2-A393-C014F1FC241E}">
      <dsp:nvSpPr>
        <dsp:cNvPr id="0" name=""/>
        <dsp:cNvSpPr/>
      </dsp:nvSpPr>
      <dsp:spPr>
        <a:xfrm>
          <a:off x="0" y="1515052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Checks </a:t>
          </a:r>
          <a:r>
            <a:rPr lang="en-US" sz="1800" kern="1200" dirty="0"/>
            <a:t>whether attribute value is null</a:t>
          </a:r>
        </a:p>
      </dsp:txBody>
      <dsp:txXfrm>
        <a:off x="0" y="1515052"/>
        <a:ext cx="8153400" cy="380880"/>
      </dsp:txXfrm>
    </dsp:sp>
    <dsp:sp modelId="{46D0D0EC-8DBA-4A2E-9589-E5C639419491}">
      <dsp:nvSpPr>
        <dsp:cNvPr id="0" name=""/>
        <dsp:cNvSpPr/>
      </dsp:nvSpPr>
      <dsp:spPr>
        <a:xfrm>
          <a:off x="0" y="1895932"/>
          <a:ext cx="8153400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LIKE</a:t>
          </a:r>
        </a:p>
      </dsp:txBody>
      <dsp:txXfrm>
        <a:off x="26930" y="1922862"/>
        <a:ext cx="8099540" cy="497795"/>
      </dsp:txXfrm>
    </dsp:sp>
    <dsp:sp modelId="{497CAA34-F5A2-420C-B8AA-2714EFB0AE72}">
      <dsp:nvSpPr>
        <dsp:cNvPr id="0" name=""/>
        <dsp:cNvSpPr/>
      </dsp:nvSpPr>
      <dsp:spPr>
        <a:xfrm>
          <a:off x="0" y="2447587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Checks </a:t>
          </a:r>
          <a:r>
            <a:rPr lang="en-US" sz="1800" kern="1200" dirty="0"/>
            <a:t>whether attribute value matches given string pattern</a:t>
          </a:r>
        </a:p>
      </dsp:txBody>
      <dsp:txXfrm>
        <a:off x="0" y="2447587"/>
        <a:ext cx="8153400" cy="380880"/>
      </dsp:txXfrm>
    </dsp:sp>
    <dsp:sp modelId="{5E0C1D65-DB14-4BF2-AC8C-B3AE9C0ED0C9}">
      <dsp:nvSpPr>
        <dsp:cNvPr id="0" name=""/>
        <dsp:cNvSpPr/>
      </dsp:nvSpPr>
      <dsp:spPr>
        <a:xfrm>
          <a:off x="0" y="2828467"/>
          <a:ext cx="8153400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IN</a:t>
          </a:r>
        </a:p>
      </dsp:txBody>
      <dsp:txXfrm>
        <a:off x="26930" y="2855397"/>
        <a:ext cx="8099540" cy="497795"/>
      </dsp:txXfrm>
    </dsp:sp>
    <dsp:sp modelId="{45D0783B-5973-4B30-B632-29EC1B0F1E61}">
      <dsp:nvSpPr>
        <dsp:cNvPr id="0" name=""/>
        <dsp:cNvSpPr/>
      </dsp:nvSpPr>
      <dsp:spPr>
        <a:xfrm>
          <a:off x="0" y="3380122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Checks </a:t>
          </a:r>
          <a:r>
            <a:rPr lang="en-US" sz="1800" kern="1200" dirty="0"/>
            <a:t>whether attribute value matches any value within a value list</a:t>
          </a:r>
        </a:p>
      </dsp:txBody>
      <dsp:txXfrm>
        <a:off x="0" y="3380122"/>
        <a:ext cx="8153400" cy="380880"/>
      </dsp:txXfrm>
    </dsp:sp>
    <dsp:sp modelId="{08EAC255-66C4-4072-940D-71660C6E2B9B}">
      <dsp:nvSpPr>
        <dsp:cNvPr id="0" name=""/>
        <dsp:cNvSpPr/>
      </dsp:nvSpPr>
      <dsp:spPr>
        <a:xfrm>
          <a:off x="0" y="3761002"/>
          <a:ext cx="8153400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EXISTS</a:t>
          </a:r>
        </a:p>
      </dsp:txBody>
      <dsp:txXfrm>
        <a:off x="26930" y="3787932"/>
        <a:ext cx="8099540" cy="497795"/>
      </dsp:txXfrm>
    </dsp:sp>
    <dsp:sp modelId="{980C3856-758F-429B-8B76-BD9C72406B1F}">
      <dsp:nvSpPr>
        <dsp:cNvPr id="0" name=""/>
        <dsp:cNvSpPr/>
      </dsp:nvSpPr>
      <dsp:spPr>
        <a:xfrm>
          <a:off x="0" y="4312657"/>
          <a:ext cx="8153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Checks </a:t>
          </a:r>
          <a:r>
            <a:rPr lang="en-US" sz="1800" kern="1200" dirty="0"/>
            <a:t>if subquery returns any rows</a:t>
          </a:r>
        </a:p>
      </dsp:txBody>
      <dsp:txXfrm>
        <a:off x="0" y="4312657"/>
        <a:ext cx="8153400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03:20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14772 9049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0:53.34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19473 9477 24223,'0'-26'980,"0"19"-481,4 27-96,1 22-241,0-17 1,1 4-23,1 10 0,1 7 0,-1-1-1233,0-5 1,0-1 0,0 3 1112,1 1 1,-1 3 0,1 1 0,-1-3 20,0 3 0,0-2 0,0-2-8,-1-3 1,0 0 0,-1-3 412,2 7 1,-1-3-375,-1-2 1,0-2-540,-1-5 1,0-1 482,-1-5 1,-1-2-151,1 20-50,-3-32 1738,0-3-4831,0-15 0,0-9 2457,0-15 1,0 12 0,0-4 0</inkml:trace>
  <inkml:trace contextRef="#ctx0" brushRef="#br0" timeOffset="3765">9977 10899 19255,'0'-24'50,"0"8"-3327,0 39 1991,0 4 1628,0-3 0,0 2 1280,0 24-1325,0-23 0,0 1-112,0 0 0,0 0-40,0 0 1,0-1-34,0-2 0,0 1 28,1 3 0,1 2-65,0 3 1,1-1 847,1 14-1180,0-6-3020,-4-35 0,2-4 0,-1-1 2893,2-1 0,-2 0 0</inkml:trace>
  <inkml:trace contextRef="#ctx0" brushRef="#br0" timeOffset="7385">10276 11737 19804,'-5'-19'-140,"1"18"554,4 22 420,0 23-420,0-19 1,1 2 330,1 19 0,1 3-538,-1-12 1,-1 0-218,1-4 1,1 2 0,-1-1 188,-1 15 0,0-3-1325,-1-12 1,1-1 1164,-1 9 1,1-2-9,0 3-2478,1 0-810,6-10 2872,15-16 1,-12-5-1,9-18 1</inkml:trace>
  <inkml:trace contextRef="#ctx0" brushRef="#br0" timeOffset="17453">23620 12860 20308,'3'-19'3276,"4"54"-2968,-2 12-258,-1-4 1,1 1-26,0-14 0,-1-1 3,1 0 0,-1 2-8,2 8 0,-1 4-954,-1-9 0,-1 2 0,0-2 354,2 4 1,-1 0-858,-1 4 1,-1-5-1409,-1-14 2845,-1-3 0,0-10 0,0-1 0</inkml:trace>
  <inkml:trace contextRef="#ctx0" brushRef="#br0" timeOffset="24412">4846 15226 24088,'37'7'1390,"9"-2"-1189,-17-5 1,2 0-1841,6 0 1,4 0 1189,7 0 0,4 0 516,-15 0 1,2-1-1,4 0-318,-4-1 1,5-1 0,1 0 0,0 0 0,-3-1 272,1 1 1,-2 1-1,0-1 1,2-1-8,-1 0 1,1-1 0,2 0-1,1 1 1,1-1-76,-6 1 1,2 0 0,0 0 0,2 0 0,0 1 0,-1-1 0,1 1 64,1 0 1,1 0 0,0 1-1,0 0 1,0-1 0,0 1 0,-1-1-166,0 1 0,-1-2 0,1 1 0,-1 0 0,0 0 0,0 0 0,-2 1 160,4 0 0,0 1 0,0 0 0,-2 0 0,-3 0 0,-3 0-72,7-1 1,-4 0 0,-2 1 73,-4 0 0,0 1 0,-1-1 345,4 0 1,0 0-1,2 1-347,-2-1 0,2 1 0,-1 1 0,-3-1 3,10 0 0,-1 0-5,-4 0 0,2 0 0,-7 0 8,6 1 1511,-30-1-1517,-3 2 5,-5-2 2258,0 1-2291,-4-1-2918,0 1-331,-5-1 3880,-7-7 0,5 5 0,-4-6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1:26.0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10222 4022 23881,'38'24'1731,"6"-3"-1535,-19-18 0,3-1-23,2 0 1,5 0 23,0-1 1,5-1-1,1 0 1,-4 1-927,-2-1 1,-3 0 0,3 1 765,3-1 1,4 0 0,0 0 0,-2 0 34,-1 0 1,-2 0 0,7 0-487,-3-2 0,6-1 1,4-1-1,1 0 1,-2 1-1,-3-1 436,-2 1 1,-3 0-1,-1 0 1,2-1-1,2 1-161,0-1 0,3-1 0,3 0 0,-1 1 0,0-1 0,-4 0 1,-4 0 150,3 0 1,-5 0-1,-1 0 1,0 0-110,2 1 1,1-1 0,-2 2-1,-3-1 108,-1 1 0,-3 0 1,1 1 4,1 0 1,0 0 0,-3 1-14,1 1 0,-1-1 27,3 1 1,2 0-6,1 0 1,3 0 3,-6 0 0,2-1 1,4 1-1,2-1-21,2 0 1,4-1 0,2 1-1,1-1 1,-1 0 0,-3 1-46,-1 0 0,-3 0 0,-1 0 0,1 0 0,2-1 37,0 1 0,4 0 0,0-1 0,-1 0 0,-4 1 0,-5 0 0,1 1 0,-6-1 0,-2 1 0,2 0 0,-2 0 0,3 0 0,1 0 0,4 0 0,0 0 0,-8 0 0,1 0 839,11 0 0,4 0-839,-13 0 0,1 0 0,-1 0 862,8 0 1,-1 0-863,-6 0 0,2 0 0,0 0 0,1 0 0,-1 0 0,-4 0 0,-6 0 0,-2 0 408,16 0 0,-10 0-408,-27 0 1538,0 0-1538,-6 0-906,1 0-2371,11-2 2457,10 1 1,-6-2 0,3 3 0</inkml:trace>
  <inkml:trace contextRef="#ctx0" brushRef="#br0" timeOffset="5402">10606 6692 23847,'33'0'801,"5"-2"-571,11-1 30,-2 0 1,2 0-1808,-8 0 0,2 0 1610,-5 2 0,2-1 1,-1 1 20,7 0 0,-1 0-20,-1 1 1,5 0-438,-12 0 1,5 0-1,2-1 1,1 1-1,0-1 435,0 0 1,0-1 0,1 0 0,1 1 0,0-1-41,-4 1 0,2-1 1,0 1-1,0-1 1,0 0-1,-2 0-123,5 0 0,0-1 0,-2 0 0,-1-1 0,-3 1 140,8 0 0,-4-1 1,0 0-128,-5 0 1,1 0 0,-1 0 135,6 1 1,0-1 0,-2 1-30,3 0 1,-2-1 6,-11 1 0,2 1 1,4-1-7,1 1 0,6-1 0,2 0 0,-1-1 0,-3 1-193,-7 0 1,-2 1 0,0-1 0,4-1 180,2 1 0,4 0 1,3-1-1,0 1 1,-3-1-1,-5 1 10,7-1 1,-5 0 0,-2 0 249,-5 0 0,0 0 0,-3 1-246,3-1 1,-2 1 737,4-2 1,-5 0-666,0 1 170,-4 0 1,-2 0-232,-5 2 872,10-1 1,0 0-907,-3 2 691,-3-1 1,-2 1-692,-12 1 246,-5 0-280,-3 0-168,-3 0-1685,-2 0 2182,6 0 0,-5 0 1,5 0-1</inkml:trace>
  <inkml:trace contextRef="#ctx0" brushRef="#br0" timeOffset="7597">15378 6405 24015,'44'3'257,"-1"0"1,1 0 0,-2 1 0,0-1-1,-2 0-1128,2-1 0,-2 1 1014,4 0 0,4 2 12,-5-2 0,6 2 1,1-1-1,-5 0-414,-5-1 1,-3 1 0,3-1 279,3 1 0,3 0 0,1 0 0,-4-1 1,-2-1 0,-2-1 1,0 0-317,7 0 0,1-1 0,1-1-526,-10-1 1,0-1 0,0-1 0,-1 1-274,6 1 1,-1-1 0,-4-1 436,6-6 1,-8 1-1,-12 3 1,-8 1 0</inkml:trace>
  <inkml:trace contextRef="#ctx0" brushRef="#br0" timeOffset="14853">18502 8863 24917,'30'0'353,"3"0"-247,1 0-27,5 0 11,4 0-12,3 0-19,-21 0 0,1 0 16,-1 0 1,1 0 32,6 0 0,4 0 1,-2 0-612,10 0 1,0 0 520,-9 0 1,2 0 0,-3 0 6,5 0 1,-4 0-1,-9 0 0,0 0-81,-1 0 0,3 0 98,13 0 0,1 0-40,-9 0 1,1 0 28,10 0 0,5 0 49,-6 0 0,3 0 1,0 0-39,1 0 1,0 0 0,0 0-437,1 0 0,1 0 0,-2 0 416,-7 0 0,0 0 1,-5 0 16,-7 0 0,-2-1-36,1 1 0,2 0 93,15-1 0,2-1-93,-11 2 0,1-1-1243,12 0 1,-1 0 1239,-14 1 0,-3-1 0,-1 1 0,0 0 2,-4 0 1,0 0-3,20 0-1180,-5 0 1233,-2 0 1,1 0-54,-14 0 0,0 0 56,24 0 0,-1 0-17,-4 0-5,-1 0 0,-2 0-34,-10 0 2066,16 0-5343,-34 0 0,-4-1 2589,1-5 1,-7 3 0,-1-3-1</inkml:trace>
  <inkml:trace contextRef="#ctx0" brushRef="#br0" timeOffset="22437">25217 9916 24430,'-35'-21'593,"6"6"-542,-2-12-51,3 9 33,-4 1-1672,-9-3 1,-5-2 1193,6 2 0,-1 0 445,9 4 0,0 1 0,1 0 429,-4-2 1,2 1-475,-8 3 1,2 1-606,12 5 1,-1 0 632,-18-4 0,1 1 17,16 6 0,0 1-5,-5 0 1,-5 0 0,-2-1 0,5 2 4,-7-1 0,-1 0-9,7 1 1,-4 0 0,0-1 0,5 2 8,1 0 0,2 1-17,1 0 0,-2 0-336,-11 0 1,0 0 310,12 0 0,1 1 1152,-10 0 0,1 2-1177,14-1 0,1 1-34,-9 2 0,-1 2 48,2-1 0,-3 0 26,1 0 1,-5 0-1,0 1 1,3-1 3,-12 3 1,2 0-121,4-1 0,-1-1 0,5 0 140,11-1 1,6-1 1538,-9 3-1575,2 1 1099,6 0-1114,-2 1 1,0 2-7,-4 0 60,5 0 0,0-1 517,4 1-523,-1 0 1,2 0-51,-8 5 22,6-4 34,-4 6 0,6-6 34,-12 7-34,6-4-1566,-4 0 0,-2 0 1605,-11 3-36,16-6 0,1-1-9,-8 1 1,13-4 5,3-2-40,3 1-83,2 2 78,5-1 3321,2 8-3193,5-3-83,0 7-34,1-3 34,0 11 34,0-8 66,9 2 1,3 0-22,-1-2 47,10 4 0,1-1-59,-4-6-33,11 9 50,-2-3-636,-11-9 681,12 6 101,-12-12-45,2-1-51,3-2-84,1-1 34,10 0-50,-9-2-28,7 2-1,-11-3 51,11 3 23,-5-2 539,7 0-584,-6-1-11,21 3-18,-14-1 31,-1-2 1,-1 1 2,1 0-1678,1-1 1,2 0 1611,-4 0 1,0-1 51,1 1 0,1-1-158,1 0 0,3-1 0,-4 0 166,-7-1 1,0-1-32,15 1 1,3-2 39,5-4 0,-4-2-39,-19 5 0,1-1 2,19-4 1,8-1 0,-8 0 13,-18 3 1,-1 0-18,5-1 0,4 0 0,-3 0-128,3-1 0,-3 0 128,-6 2 1,-1 0-3,8-1 0,0 0-999,-4 1 0,-1 0 999,1 2 0,-1 0 941,0-1 0,-1 1-944,-1 0 0,-2 2 9,13-2-6,1-1 0,-4 2 0,1-1 0,6-1 250,-12 2 1,0 1-245,8-2-6,-15 2-1943,23-3 1943,-21 2 0,11-1 2223,-10 1-2218,21-4 1,-19 3-1063,8-2 0,-1-1 1091,-6 0-548,-2 0 1,-1 1 546,1-2 1044,1-1-1038,-2-1-5,-3 2 33,-4 0 2337,-1-2-2398,-6 2 2073,5-7-2079,-8 6 1413,1-4-1407,-3 3-3283,0-12 3251,-2 3 26,0-12-42,-3 3 0,-2-1-115,-5-10-8,2 8 0,-4 0-1118,-12 3 1,-2 6-1995,-9-2 3227,3 6 1,0 5 0,10 12 0,-2 2 0</inkml:trace>
  <inkml:trace contextRef="#ctx0" brushRef="#br0" timeOffset="25167">31153 11280 16510,'-34'-4'0,"-2"4"319,-8 8 0,-2 3-241,13-4 1,0 0-422,-3 2 0,-4 1 1,3-1 386,1 0 1,1-1-28,-1 0 0,0 0-12,2 0 1,0 0 177,4-2 0,1 0-197,-4 2 0,3-1-37,0-1-3014,0 1 2689,32-7 18,5-2-34,5-1 555,5-3-213,8-5 50,-2 2-1219,13-7 1,4-3 1168,-4-1 0,0 0 50,2 0 0,-2 0 992,-7 1 0,-6 2-998,-13 4 6,-3 2-5,-2 1 5,-2 2-23,-2 0 3277,-1 5-3259,0-1 421,-4 4-416,-5 0 64,-13 7 1,-3 3 24,-4 3-16,3-1 0,-2 4 201,0 9 1,3 1 33,-7 11-269,7-9 0,3-1 23,7-4 55,7-5-111,7-11 28,0 2-1261,8 7 407,18 14 1,-12-11 0,11 5 0</inkml:trace>
  <inkml:trace contextRef="#ctx0" brushRef="#br0" timeOffset="26714">31041 11953 17512,'-31'-2'31,"4"5"0,0 1 14,-14 9-441,10-4 1,-2 0 398,8-2 0,-2 0 2,-16 4 1,-1 0-1,12-3 1,-3 0-3,0 1 0,-6 0 0,0 1 0,5 1-146,-7 5 0,1-1 109,9-5 1,-2 0-1,6-1-55,-6 10 274,35-18-185,5-1-70,11-9-187,1 1-135,7-9-157,9-16 498,-13 10 385,10-16-388,-18 15 1,-2 0 53,1 0 11,4-18 62,-13 33 22,-2-1-50,1 6-45,-1 0-398,0 3 308,-2 1 79,-1 0-56,-4 2 67,-1 3 218,-19 24-184,12-9 11,-14 16 135,10-12-124,7-7-3333,-4 4 3380,5-4-13,5-5 262,-2 15-256,7-15-786,15 9 1,6-1-2391,-1-2 3080,5-1 0,-2-2 0,-9-5 0,-6-4 0</inkml:trace>
  <inkml:trace contextRef="#ctx0" brushRef="#br0" timeOffset="28077">31046 12643 15496,'-26'14'499,"-1"1"-197,-3 0-3579,-7 1 2729,8-4 0,-5 2 0,2-2 584,0 0 1,-1 1 192,-9 2 0,-4 3 0,4-3-224,12-3 1,1 0-368,-5 4 1,-4 2-1,7-3 357,-9 5-21,11-3 1,3-2 25,18-10 0,2-1 2038,4-3-3046,1 0 1799,5 0-758,2-3 3243,6-2-3311,9-10-150,13-17 185,-6 6-11,5-9-45,-16 15 51,-1-1-135,13-20 140,-12 16-34,10-15 28,-13 17 6,-3 6-16,1-2-63,-9 12 74,0 1-13,-3 4-111,0 1 79,-5 0 5,-2 0 45,-6 5 185,-15 12-78,5 1 27,-12 11 34,8-5 23,1 1-12,2 1-73,1 1-16,0-2 44,3 0 471,-6 5-1310,8-4 811,1-4 34,10-9 34,6-9 688,5 3-447,14 2-415,3 1-257,13 1-1111,-3-3-1287,7 0 2655,10 0 0,-21-3 0,2-2 0</inkml:trace>
  <inkml:trace contextRef="#ctx0" brushRef="#br0" timeOffset="30013">31362 13469 16426,'-40'9'234,"0"-1"0,-1 0 0,1 0 0,-7 0 0,1 1-209,8 1 0,-4 3 1,0 0-1,4 0-1055,4-2 0,2-1 1,2 0 1057,-4 1 0,-2 0-101,-2 1 1,-3 1 0,5-2 72,11-4 0,1 0 71,-9 2 0,-3 1 0,5-3-614,-7 0 517,12-1 1,2-1 14,10-3 1658,13-1-2118,9-13 1319,-1 4-1179,8-11 152,-1 4 78,0-1-78,2-2-230,0-1-6,-1 1 264,0-1 45,-4 3 128,-1-1 45,-4 7-5,-2 0 397,-3 8-414,-1 1 22,-33 26 124,18-11-91,-6 4 1,0 0 202,3 1 5,0-1 0,-1 0-269,-4 4 12,-14 12-46,13-9-5,11-11-72,-3 5 133,14-12 23,6-1 17,19 7-308,3-2 207,17 5 0,1 1 0,-14-6 0,1 1 0,-1-1 0</inkml:trace>
  <inkml:trace contextRef="#ctx0" brushRef="#br0" timeOffset="39106">1934 6864 23327,'50'1'432,"-19"-3"1,11-3 0,6 0 0,3-1 0,0-1 0,-2 1 0,-7 1-1253,1 1 1,-5 0 0,1 1 0,5-2 569,-4 1 0,5-1 1,3-1-1,1 0 1,1 0-1,-2 0 0,-3 1 1,-6 0 324,8 1 1,-4 0 0,-4 0-1,-1 1 376,-1 0 0,-3 0 1,3 0-406,8-1 0,4 0 0,0-1 1,-5 1 0,3-1 1,2-1 50,-9 1 0,7-2 0,4 0 0,2-1 0,-1 0 0,-2 0-45,-7 0 0,-1 1 0,1-1 1,-2 0-1,1 0 0,1 0-267,0 1 0,1-1 0,0 0 1,-1 0-1,0 1 0,-2-1 215,4-1 0,-1 0 0,-1 1 1,-4 0-1,-6 1 24,4 0 0,-5 1-25,0 0 0,0-1 3,7-1 0,0 0 964,-1 1 1,-2 1-993,-8 0 0,-2 1 105,14-1-86,-34 6 3230,4 0-3280,4 0-112,-3 0-224,3 0 42,-7 1-770,-4-1-2157,-1 1 0,-1 0 0,9 1 2457,15 3 1,-10-3 0,6 2 0</inkml:trace>
  <inkml:trace contextRef="#ctx0" brushRef="#br0" timeOffset="48609">25785 15350 18336,'14'7'1496,"-2"-1"-976,-8-4-105,4 2-29,3 2 325,17 9-487,-3-1-100,13 8 10,-18-8 1,3 2 117,3 8 0,3 3 0,-2-1-160,-1-1 1,2 0 19,6 10 0,3 4 0,-5-5-42,-15-15 0,0-1-256,10 11 0,0-1 304,-1 0-1,-9-9 1,2 0 94,4 3 1,2 2 0,0-2-87,3 3 0,0-2-213,0 0 0,1 1 0,1-3 243,8 1 1,-1-2-466,-8-4 1,0 0 347,8 3 0,-1 0 12,8 3 438,-5-3-363,-15-8 0,0 1-42,14 4-37,-16-5 1,5 1-716,9-2 1,8 1-1,2 0 1,-8-2 667,-3 2 0,1-2 0,2 1 0,6 0 0,0 0 0,-10-2 49,8 4-49,-12-4 529,10 5-529,-14-5 0,1 1-678,19 6 680,-13-4 1,0 0-3,-8-3 0,0 1 6,11 5 0,-1 0-6,-9-4 0,0 1 1268,11 7 1,-1 0-1269,1 1 0,3 6 0,-12-7-1292,-7-5 0,1 1 1298,14 9 8,-12-8 0,0 0-14,12 7 0,-2 0 0,0 0 666,-4-1-716,-3-1-1,3 12 51,-13-13 305,2 8-305,-12-13 3276,2 6-3160,-2-3-105,6 16-11,-5-9-20,0 11 1,-2 5 24,-2 0 1,-1 0-3,1 2 0,0-2-130,-3-1 0,1-4 127,4-4 2,-2-4 1,-1 0-3,2 8-33,-3-2 0,0-1 27,-2 0 1,0 12 5,0-13-6,-3-1 1,-1 2-1,-1 8 6,-2-8 0,1 0-11,-1 6 5,0 1-78,1 1 0,1-1 8,0 3 1,0 0 47,0 0 28,0-4 0,1-3-6,1-14-3271,-4 15 3024,-1 0 309,0 1-90,0-9-27,5-16 21,-1 3 34,0-2-5,-2 6-17,0-3 3304,-1 4-3252,-1 9 1,0 1-3302,0 0 3214,-1 0 0,1-2 29,4-12-5,-6 7 39,3-5-78,-16 18 5,8-17-62,-9 9-67,7-14 3292,-9 5-3141,3-4-27,-8 3 44,3-5-44,5-3 0,-2-1-6,-16 7 81,14-6 0,-2 1-36,-7 1 0,2 0-688,-9 3 727,13-5 0,-2 0-179,-18 0 1,2-2 178,5 0-3,-6 0 0,4-2-31,21-6 34,2 0-33,-26 2 27,17 1-44,-19 1 39,4 7 11,21-5 659,-12 6-670,24-7 5,0 1 57,-13 8 418,13-6-419,-8 3-5,17-7-45,3-4-2420,1 1-857,1-7 2848,10-15 1,-7 11 0,6-9 0</inkml:trace>
  <inkml:trace contextRef="#ctx0" brushRef="#br0" timeOffset="50745">23934 15894 20895,'26'1'1642,"3"1"-1323,5 1-67,8-2-1072,-8-1 1,10-1 0,2-1 0,-7 1 140,3-1 0,0 0 701,-2 1 0,4-1 1,2 0-1,-3 1-342,5-2 0,-1 1 0,-5 0 356,-3 0 1,1 0 253,4 1 1,4-1-1,-3 0-242,2-2 0,-1-1-39,-3 1 0,3-2 1,-1 1-66,-3 1 0,-1 0 0,-1-1-146,-1 1 0,0 0 1,-5 0-1149,15 1 1891,-15 11 0,-22-7 0,9 7 0</inkml:trace>
  <inkml:trace contextRef="#ctx0" brushRef="#br0" timeOffset="55791">6499 16511 22739,'34'2'354,"1"0"0,-1 0 0,2 0 0,2 0-311,2-3 0,4-1 0,-1-1-934,-1 2 0,-1 0 1,-1-1 920,5 1 1,4-1 26,-12 0 0,5 0 0,2-1 1,-1 0-1,-6 0-44,-1 0 0,-4 0 0,5-1-472,5-2 1,6 0 0,2-1 0,0 0 0,-6 2 503,7-1 0,-4 0 0,0 1 216,2-2 0,1 0 1,-3 1-262,-10 3 0,-2 1 0,-6 1 0,9 1 0,-2 0-897,-9 1 0,1 0 970,17-1-205,-12 1 0,9 0 0,1-1 0,-5 0 132,10-2 0,-2 1 356,-2 0 1,3 1-1,-8-1-529,10-3-1537,-40 1-923,-4 2 3154,9-4 1,-11 4 0,9-2 0</inkml:trace>
  <inkml:trace contextRef="#ctx0" brushRef="#br0" timeOffset="57124">12493 16249 23523,'30'2'412,"-1"0"1,18 3-1,1 1-353,-11-2 0,-1 1-179,-4 0 1,3 0-1,0 1 202,2 1 0,0 2 1,0-1 54,4 0 0,4 0 30,-6-3 0,7 0 0,4 1 0,2-1 0,-2-1 1,-6-1-907,-2 0 1,-3-2 0,-1 0-1,4 1 753,-2-1 0,3 1 0,2-1 0,-1 0 0,-1 0 0,-5-1 25,12-2 1,-4 0-1,-2-1-235,0 1 0,0 0 0,-2 0 237,-7 0 0,0 0 0,0 1-15,5-1 0,0 1 0,-4 0 104,-6 0 1,1-1-63,8-1 1,7-1 0,0 0-1,-6 0-65,-2 1 0,0-1-129,2 1 1,7-1-1,-3 0 1,-11 2 125,-6 0 2721,3 1-2648,9 1-423,-14 0 384,18 0-34,-18 0 0,-1 0 807,-1 0-852,1-1-257,-11 0-2096,0-3-879,-9-2 0,-2-1 2457,2-3 1,-3 6 0,0-1 0</inkml:trace>
  <inkml:trace contextRef="#ctx0" brushRef="#br0" timeOffset="73774">3801 12076 17462,'30'-25'1282,"-5"5"-950,-15 12 799,1 3-924,-4 3-6,5 2 270,17 0-314,3 0-23,-9 0 0,6 0 105,9-2 0,7 0 1,-3 0-181,1 1 0,2 0-1136,3-1 0,5-1 1,-5 1 1101,-6 2 0,3-1-411,-5 1 1,7 0 0,4 0 0,-2 0 0,-6-1 426,-2 1 0,-4 0 0,4 0-171,2 1 1,5-1 0,2 0 0,-2 0 0,-4-1 173,6-1 1,-4-1 0,-1 0-85,-9 2 1,-1-1-1,5 1 59,1-1 0,6-1 0,1 0 0,-1 1 1,-6 0 580,-3 0 0,-4 1 0,5 0-594,2 0 1,8 0 0,0 0 0,-1 1 0,-8-1 21,8 1 0,-3 0-28,1 0 0,3 0 0,-4 0 25,-5 0 0,-3 0 345,1 0 1,1 0-343,0 0 0,1 0 5,-1 0 1,1-1-32,-1 1 1,1-1 14,-3 0 0,2 0 0,-2 0-20,5 1 0,-1-1 76,-7 1 1,1-1-1,3 0-72,0 1 1,2 0-1,2 0 1,0 0-457,5 0 1,1 0-1,0-1 1,-1 1 454,1-1 0,-1 1 0,0 0 0,-1-1 1,-1 1 1,0-1-1,-2 0 1,-5-1 0,1 1 1,-4-2 1029,2 1 1,0 0-1031,0 0 1,0-1-14,-1 1 1,1-1 16,1 1 0,0-2 13,0 1 1,3-1-5,-2 1 0,3-1 0,1 0-6,2 0 0,1 1 1,6-1 13,-10 1 0,6 0 1,3-1-1,-1 1 0,-1 0 1,-6 0-374,0 0 0,-5 0 0,0 1 0,3-1 356,1 0 1,4 1 0,-1-1 0,0 0 0,-5 0 35,3-1 1,-3 0 0,1 0-136,6 0 0,2 0 0,0 1 96,-2-1 1,1-1 0,-1 1-3,-3 2 1,-1-1 0,3 1-141,-5 0 1,2 0-1,-1 1 1,-3-1 141,7 1 0,4-1 0,-12 1 1,7-1 0,5-1 0,-1 0-1,-4 1 1,-6 0-4,10 0 0,-1-1 0,-8 0 0,8 0 0,1 0 0,-2 0 0,-9 0 155,0 1 0,0 0-168,-2 1 1,8-1 0,2 1 0,-1 0 0,-6 1 9,10 1 0,-1 0 228,0 0 0,3 1 1,-6 0-232,-12 1 0,-7 2-27,1 3 1532,16 5-3231,-3-1 2293,1 1-2129,-9-4 1568,-10 5 0,-13-8 0,2 5 0</inkml:trace>
  <inkml:trace contextRef="#ctx0" brushRef="#br0" timeOffset="75243">3937 13919 17300,'36'-1'409,"0"0"1,0 1-1,1-1 1,5 1-1,4 0 1,-1 0 0,-2 1-1,-6-1-1089,5 1 1,-6 1-1,5 0 775,-5-1 0,3 1 1,2-1-1,3 1 1,1-1-1,0 1 154,-2 1 0,3-1 0,1 1 1,2 0-1,-2-1 0,0 1 1,-3 0-1,-4-1-743,12 1 0,-6-1 0,-1 0 0,7 0 531,-11 0 1,5-1 0,2 1 0,2-1 0,0 0 0,-2 0-1,-3-1 1,-5-2 72,11-1 1,-4-2 0,-4-1 0,0 0 206,4 0 0,-2-1 1,5 0-279,-6 1 0,6-1 0,1-1 1,-2 1-1,-4 0-632,5 0 0,-4 1 1,1 0 615,-3 1 1,3 0 0,-2-1 0,-3 2-22,-3 0 0,-4 1 0,0 0 260,10 0 0,-2 0-262,-4 1 0,-1 1 17,-2 0 0,0 0 5,3 1 1,1 0-21,1 0 1,7 0 41,-7 0 1,8 0 0,3-1 0,-1 1 0,-5-1 459,2 1 1,-5 0-1,6-1-482,-5 1 1,7-1-1,2 0 1,0 0-1,-3 0 1,-8 0-449,0 0 1,-5 0 0,1 0 436,11 0 1,3-1-1,-4 0 3,-1 1 0,4-1-8,-14 1 1,6 1-1,3-1 1,2 1 0,-2 0-1,-4-1-5,2 1 1,-4 0-1,0-1 1,4 1-174,-1 0 0,3 0 0,2 0 1,-1 0-1,-3-1 0,-4 1 172,6 0 0,-5 0 0,-3-1-1,7 1 0,-1 0 3,-2 0 1,2-1 19,-7 1 1,3 0 0,-3 0 13,4 0 0,1 0 3,1 0 1,3 0-1,-4 0-140,-5 0 0,-1 0 129,11 0 0,-1 0 11,-14 0 0,2 0-6,3 0 1,6 1 0,1-1 0,-4 1-32,7 0 1,1 0 134,-7 0 0,5 0 0,-1-1 0,-5 1-137,0 1 0,-2 0 13,-2 0 0,1-1 0,-2 1-13,2 0 0,0 0-407,13 2 0,-3-1 608,1 0-94,-9 0 856,-12-2-913,-8-1 1601,2 0-1612,2 0-767,10 1-431,-18-1 203,5 1 956,-8-1 0,-9 0 0,8 0 0</inkml:trace>
  <inkml:trace contextRef="#ctx0" brushRef="#br0" timeOffset="77627">1736 14685 23411,'17'-30'95,"5"-1"-56,9-5 58,-7 12 1,7-7-1,3-3 1,-1 1-1,-4 5-77,0-1 1,-4 4 0,4-4-8,2-1 0,5-5 1,1-1-1,-1 1 1,-4 3 16,3-1 0,-2 3 0,1-3-686,-3 5 1,1-3-1,2 0 1,-1 0 0,-2 2 428,-1 1 0,-1 1 0,-1 1 0,2-1 228,7-7 1,1-2-1,0 2 1,-7 5 387,-3 4 0,-2 2-364,5-3 1,-1 1-15,6-7 14,-15 15 0,-2 2-462,-9 7 213,-3 2-162,-6 6-2891,-1 0 2336,2 0 4217,5 0-2942,-1 0-89,11-3-167,-10 0 342,15-11-308,-16 7-6,8-8 46,-10 1-147,-1 3-5,-1-11-487,-18-2 358,1 3 56,-18-2 23,3 9 47,5 5 0,0 1-2,-14-3-54,7 5 0,1 1-86,-1 2-43,6 4 0,1 4-311,3 11 331,-1-2 107,16 4-7,7-11 85,0-4 213,3 1 129,11-4-180,16 1-117,5-1-62,7 0 14,-16 0 0,0 1-14,12 0 0,-12 1 0,0 0 0,7 2-62,-2 3 6,-5 1 23,-2 1-18,-4 3 46,-2 2-29,-3 8 0,-3 3 286,2 10 59,-4 5 0,-2 2-126,-6 4-141,-2-16 1,-3 1-1684,-9 9 1,-3-3 982,-5-1 1,6-6-1,-1-5 1,5-19 0</inkml:trace>
  <inkml:trace contextRef="#ctx0" brushRef="#br0" timeOffset="86213">13259 14203 15053,'-17'-2'852,"-2"0"-852,15 2-112,-15 0 101,5 0-34,-10 3-44,5 1-388,-4 8 231,7-3-57,-1 2 51,8-3 28,1-1-5,1 0 27,2-1-464,3 5 307,2 1 359,3 1 935,31 2-67,14-6-714,-22-3 0,0 1 115,17 2 510,-32 17-510,-9-9-59,-17 11 0,-8 0-210,-8 0-140,1-5 0,-5-2-1165,-2-9 0,0-6-334,10-2 1,0-2 983,-8-2 0,4-3 0,9-3 1,8-2-1</inkml:trace>
  <inkml:trace contextRef="#ctx0" brushRef="#br0" timeOffset="86901">13776 14247 16314,'-10'-21'-62,"-11"-2"-27,7 19-107,-31-3 84,21 9 5,-9 9 1,1 3 67,7 1-407,0 5 1,3 1 30,12-8-693,3 6 867,17-16-353,11-6-129,21-8 723,-11 1 219,6-4 756,-20 15-382,-10 8 96,-1 22-549,-6-4-50,2 21-544,1-23-789,1 7 1243,5-13 0,-5-9 0,2-2 0</inkml:trace>
  <inkml:trace contextRef="#ctx0" brushRef="#br0" timeOffset="87201">13934 13810 16420,'13'36'111,"1"-1"0,-1 1 0,-1-4 0,-1 0 0,-1 0-383,-3 14 1,-2 0-1091,-1-6 1,-2 0 1361,-3-5 0,-1 2 0,0-5 0,0 17 0,-8-17 0</inkml:trace>
  <inkml:trace contextRef="#ctx0" brushRef="#br0" timeOffset="88036">14275 14235 18672,'40'0'185,"-5"-6"0,0-2-185,-4-1-17,-3-1 0,-2-2-157,-7-2-840,10-20 746,-14 13 83,7-14-739,-25 21 817,-5 6 40,-11 5 67,-5 9 84,-5 7 213,-3 5 495,2 14 1,2 3-653,3-5-140,1 2 0,9-2-146,18-18 146,32-5 0,6-2 0,-19 1 0,15-3 0,1 0 0</inkml:trace>
  <inkml:trace contextRef="#ctx0" brushRef="#br0" timeOffset="88562">15044 14179 15423,'-32'14'521,"1"0"0,-1 0 0,-11 5 0,6 0-376,9 4-27,9-2-51,9-2-240,30 14-387,9-13-209,-2-4 1,3-2-333,2-7 0,3-3 1117,14 1 0,-2-2 1,-19-1-1,-2-1 0,4-1 1,0 1-1</inkml:trace>
  <inkml:trace contextRef="#ctx0" brushRef="#br0" timeOffset="89011">15632 14215 15597,'-31'-4'201,"0"-1"1,-11 2-70,12 10 0,1 5 97,-1 10 34,2 16-33,14-9 22,2 9-67,16-15 100,21 4-184,1-11 17,18 0-116,-19-12 1,0-5-511,2-8 0,-1-4-61,-1 3 1,-1-3-180,-4-8 1,-4-3-351,-5-15-370,-9-1 1468,-14 18 0,-3 1 0,6-2 0,-17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3:21.64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4634 7460 21231,'0'-33'3276,"1"7"-1561,4 26-1507,3 0-63,10 0 113,27 1-157,-4 0 8,-12 1 0,5-1-1202,-2 0 1,4 0 0,1 0 1039,4-1 1,2 1 0,-1 0 40,0-1 1,1 0 0,-1 0 15,-1 0 0,-1 0 0,-4 0-44,-5 0 1,-1 0 89,15 0 0,2 0-47,-12 0 0,1 0 30,9 0 1,5 0 54,-4 0 1,5 0-1,2 0 1,-7 0-89,-10 0 0,-4 1 0,5-2 0,0 1 0,4 0 0,3 0 0,-2-1 0,-4 1 0,1-2 0,-4 1 0,2 0-269,1 0 0,3 0 0,-1 1 0,-1-1 269,1 0 0,-2-1 0,3 1 0,2 1 0,4 0 0,-2 0 0,-5 0 0,-1 0 0,-1 0 0,8 0 0,5 0 0,-1 0-333,-9 0 1,0 0 0,-1 0 332,1 1 0,-1-1 0,1 0-99,5 1 0,1 0 0,-5 0 99,-4 1 0,-2 0 0,9-1 0,5 1 0,-9-2 0,4 1 0,0-1 0,-4 0 0,8 1 0,-1-2 0,-6 1 0,4 0 0,0 0 0,-5 0 0,8 0 0,-5 0 0,-13 0 0,3 0 0,4 0 0,6 0 0,2 0 0,-5 0 0,-6 0 0,-2 0 0,1 0 0,2 0 0,2 0 0,1 0 0,-1 0 261,13 1 0,-1-1 0,-7 0-261,-11 1 0,-1-1 428,3 1 1,2-1-1,-2 1-428,0 2 0,-4-1 0,12 1 0,6 1 0,1 0 0,-4 0 240,-11-1 1,1 0-241,1 0 0,-3-1 0,11 1 0,-4-1 0,2 1 0,-16-3 0,0 1 0,0-1 0,1 1 335,11 0 1,-1 0-336,1 2 0,-1 1 0,-1 0 0,-10 0 0,9 3 0,-24-5 0,-5 0-483,-1-2-2794,-5 0 0,1 0 2457,1 0 1,-1 0 0,1 0 0</inkml:trace>
  <inkml:trace contextRef="#ctx0" brushRef="#br0" timeOffset="2558">14072 5336 18958,'-21'28'61,"-1"-1"1,-1 3 0,1 1-1,2-1 1,1 1-1131,-4 3 0,0 0 1114,-2 0 0,0 1-20,-1-1 0,-2 0 8,3-4 1,-3 2 0,2-2-12,-4 4 1,-2 2-32,-1-3 1,-5 5 0,0-1-1,5-5-22,2-2 1,2-2-13,-5 4 0,-3 1 0,8-8-69,6-8 798,7-8-614,6-6 41,-1-12-640,5-16 1,1-5 316,1 2 0,1-2 131,-1-8 1,2 1-921,4 8 1,1 4 998,0 2 0,5 4 0,-6 13-67,1 4-302,-3 1 201,6 14 532,0 0 2912,3 14-2388,-1-1-3389,1 15 3431,-5 8-829,0-10-29,-4-5 113,0-27 1243,7-4-1254,4-2-804,16-2 0,6-1-1229,11 2 220,-2-1 1,2 1 1631,-6 5 1,-5 0 0,7-1 0,2 6 0</inkml:trace>
  <inkml:trace contextRef="#ctx0" brushRef="#br0" timeOffset="3801">17651 5332 20117,'-3'-31'971,"0"0"1,-2-16-1151,5 45 101,0 14 78,1 8 26,5 8 0,4 9 0,0-3 10,-2 1 1,2 2-693,1-3 1,2 6-1,2 2 1,0-1 0,-1-4 654,2 2 0,-1-2 0,1 0-245,2 8 0,2 2 0,-2-5 260,2 0 0,-3-6-432,3 5 418,-5-6-1525,6 8 937,-12-22 2923,4 4-2498,-12-23 982,-1-2-1687,-18-20 560,-1 2 524,2 0 0,-3-2-269,-7-6 0,0 1 53,5 5 0,0 0 249,-6-6 0,-2 0-176,0 1 0,1 2-1339,-9-5 1350,-1-3-34,26 24-22,13 7-22,0 0 129,5 9-6,3 2 140,15 22 5,-3-11 0,1-1-179,-3-2 1,-1-1 393,5 3 0,-1-3-304,0-3 0,-2-4 526,-3-3-95,-3-5-95,-1-1-302,0-10-309,6-17 0,1-7-202,-5 10 1,0-3-165,5-10 1,2-5 0,-2 3-32,-4 6 0,-2 2 96,5-8 1,-1 1-1581,3-5 1158,2 3 0,-10 18 0,0 2 0</inkml:trace>
  <inkml:trace contextRef="#ctx0" brushRef="#br0" timeOffset="11684">20024 8901 18229,'-25'0'779,"-16"0"-560,6 2-99,10 0 1,-2 0 69,-17 6-736,18-2 1,-1 0 598,-3 1 0,-2 1-1137,-2 2 1,-4 0 0,1 0 1114,-8 2 0,0 0-20,5-1 0,-2 1 0,0 0 319,0-1 0,1 1 0,-2 0-332,3 1 1,-1 0 0,0 1-1,2-2-15,0 1 0,1-1 1,0 1-87,-10 4 0,-1 2 1,12-5 40,14-4 57,-6 4-163,33-16 329,14-16-385,2 2 34,7-13 16,-7 8 3341,-4 0-3386,0-1 1,0 0 168,3-7 13,-4 6 1,1 0-3241,3-6 3123,-6 5 109,-2 5-44,-8 9-91,-3 9-27,0 1 73,-3 0-40,-8 9 174,-1 0 3276,-7 10-3076,4-1 30,-1 5 307,-12 18-204,3-10 1,-2 3-192,5-5 0,-1 0 0,0 0-72,-6 7 0,1 0-974,-1 7 1,8-4 2561,13-12-1126,8 10-269,19-27-179,12-4-1115,16-3 1,5 0-609,-16-2 1,2 0 1614,8 0 1,5 0 0,-9 0 0,6-1-1,2 0 1</inkml:trace>
  <inkml:trace contextRef="#ctx0" brushRef="#br0" timeOffset="15352">15004 10399 18207,'-22'-3'605,"-2"0"-476,4 3 202,-23 8-152,2 0-1272,7-1 1,-7 3 0,1-1 614,5-2 1,0 1 0,-1-1 501,-6 2 1,-3 0-1,2-1 299,5 0 1,1-1-1,1-1-295,-5 2 0,2 0 31,0-1 0,-3 2 4,-2 0 1,-3 3-1,4-2-60,2-1 0,0 1-2,3-1 1,-2 2 0,3-2 23,5 0 1,2-2-1,-6 1 0,0-2-25,-12 5 939,2-5-871,42-6-85,3-5-34,6-4-221,7-11 1,5-4 5,2-3 0,2-1 190,2-3 1,0 0 204,-1 2 0,-1 1-280,2-4-1020,-9 11 1,-1-1 1170,5-6 0,-1-2 0,-13 18 22,-1 6 2241,-3 3-2302,1 2-196,-19 21 302,5-5-17,-17 18 3226,9-8-2913,-1 0-212,0 1-3341,-8 12 3394,9-11 0,-1 2-106,4-6 0,0 0-48,-3 5 0,1-2 174,-1 3 51,1-4 363,-5 9-560,12-16 68,-1 7-112,13-18 3242,3 1-3294,32 7-1041,-4-4 1059,13-2 0,14 0 0,-10-1 0,-1 0 0,-10-4 0,1 0 0,-1-1 0</inkml:trace>
  <inkml:trace contextRef="#ctx0" brushRef="#br0" timeOffset="20452">10993 7606 15479,'0'-18'2000,"0"4"-5277,8 14 1577,2-2 2953,12 1-1124,5-3 22,8 1 95,7-1 916,6 1-947,-5 0 1,4 1-405,-10 1 1,0 0-1,1 1 234,-1-1 0,0 0 0,1 0 441,0 0 1,0 1 0,-3-1-375,0 0 0,0 0-662,9-1 0,4 0 1,-4-1 607,-1 1 1,0-1-57,0 1 0,4-1 0,-6 1 7,-9 0 1,-2 0 10,1 0 0,0 0 27,-2 0 1,4 0 56,11-2 1,7-1-1,0 1-89,-3 1 0,1 0 0,-1 1-14,-9-1 1,0 0-1,-1 0 1,-1 0-2,3 1 0,-2 1 0,-4 1 314,-2-1 0,-2 2-309,18-1 17,-15-1 1,1 1-501,3-1 1,4-1 480,6-1 1,5-1 0,-3 0 324,-13 2 1,-2 0 0,1 0-327,13-2 0,1 0 0,-1 1-3,-12 0-1,-2 1 1,-1-1 21,11-2 0,1 0-17,-3 0 1,3 0 0,-4 0-4,-1-2 0,0 0 13,-2 1 0,2-1 0,-6 1-7,10-2-806,-5 2 1,-7 1 777,-22 4-448,0 0 887,-10 1-3134,1 0 3019,41 11 0,-31-8 0,31 7 0</inkml:trace>
  <inkml:trace contextRef="#ctx0" brushRef="#br0" timeOffset="41892">20723 12148 19104,'38'-4'1077,"-3"0"1,3-1-826,-6 1 0,2-1 20,13-1 0,4 0 12,-10 2 0,1 0 0,-1 0-1207,-7 1 0,-2 1 0,3-1 993,8-1 1,3 0 0,2 1-19,0 0 0,3 2 0,0-1 0,-3 1-21,-2-1 1,-3 0 0,5 0-18,-5 1 1,5 0 0,3 0 0,1 0 0,-1 0 0,-3 1-503,0-1 1,-2 1 0,0-1 0,-1 1 0,1 0 506,0-1 0,-1 1 0,0-1 0,2 1 0,1 0-5,-5-1 1,2 1-1,3 0 1,-2 0-1,0 0 1,-4 0-1,-4 0-286,11 0 1,-7 0 0,3 0 297,3 0 1,4 0 0,-2 0-1,-7 0-106,0 0 1,-4 0 154,5 0 1,2 0-50,-8 0 0,1 0 1,1 0 6,5 0 1,2 0 0,3 0-9,-10 0 1,2 0 0,1 0 0,1 0-1,-2 0-23,-1 0 0,0 0 1,-1 0-1,0 0 1,0 0 16,7 0 0,-1 0 1,-1 0-1,-1 0-19,6 0 0,-3 0 0,-3 1 0,-1-1 0,1 1 26,-4-1 1,6 1 0,1-1 0,-4 1 45,-3-1 0,-2 0 0,2 1-71,4-1 0,4 0 1,-1 0-1,-5 1 16,7-1 0,-4 0 809,1 0 1,-1 0-827,0 0 0,-1 0-146,0-1 1,-1 1 182,-2-1 0,6 0-15,-8 0 0,7 0 1,4 0-1,2-1 1,-2 1-1,-5 0-293,0 0 0,-4 0 0,1 0 1,4 0 270,-5 0 0,5 0 0,2 0 0,1 1 0,-1-1 0,-4 0 0,-5 0 406,12 1 1,-6 0-1,-3 0-406,-7 0 0,-2 0 0,4 0 11,8 0 0,5 0 1,0 0-1,-6 0-11,-8 0 0,-3 0 0,3 0-383,8 0 1,6 0 0,-1 0 0,-6 0 385,6 0 0,-5 0-3,1-1 0,4 2-167,-11-1 0,6 0 1,2 1-1,0 0 1,-4 0 164,-2 1 1,-2 0-1,-1 0 1,3 0 8,2 0 0,3-1 0,1 1 0,-2 0 0,-5 0-9,4 2 0,-4 0 0,-3 0 120,4-1 1,2 1-115,0-1 0,8 1 1,0 0-1,-5 0-2,-9-2 0,-3 0 0,4 1 23,7 0 1,8 1 0,1 0 0,-2-1 0,-9 0 752,1 0 0,-1-1-720,4 1 1,8 1 0,0-1 0,-9 0-31,-8 0 0,-1-1 5,5 1 1,8 1 0,-1 0-1,-9-1 15,-8 0 0,-3 0-48,5 1 0,2-1 0,-2 1 19,6 1 1,-4 0 1142,-7 0 0,1-1-1159,19 4 0,-2 0-3,-7-1-108,10 1 114,-42-7-6,-1 0 0,-6-1-1412,0 0 1412,-23-3 0,17 3 0,-16-3 0</inkml:trace>
  <inkml:trace contextRef="#ctx0" brushRef="#br0" timeOffset="59252">3458 13916 19759,'0'-45'2935,"0"4"-2482,0 32 354,0-4-684,0 8-61,0-1-68,0 5-84,0 1-162,-5 0 191,1 1-3216,-20 13 3067,-2 12 215,-2 4-292,0 8 321,13-8 11,-1 5-1,2 6 1,0 1-45,6-14 0,0 1 17,-4 16 0,2 1 5,5-7 1,1-1-23,2 4 0,1 1 0,-1-6 0,1 2 0,1-1 961,-1 7 0,2-1-944,-1-1 0,1-2 5,-1-12 1,2 0-178,2 11 1,1 1 157,-1-11 0,0 1-1,3 8 1,0 1-1311,3 6 1,0-3 1329,-3-16 1,0 0-4,2 10 1,3 1 33,5 6 1,1-5-43,-2-4 420,1 3 0,-2-3-397,-5-16 582,-4-6-583,5 12 3243,-6-14-3160,0 3-71,-3-12 594,-2-2-471,-4-15-168,-2 2-40,-11-23 1,-4-7-26,5 12 1,0-1-168,1 3 0,-1-2 0,1 2 232,1-3 0,2 3-67,-3-10 11,5 6 0,0 0-45,-1-10 4,4 7 0,-1-6 0,3 4 74,1 9 1,2-2-798,-1-3 1,1-6 0,0-1 0,0 5 812,2-8 1,-1 3 6,1 9 0,0-2 0,0-2-295,2-1 0,0-3 0,1 0 0,-1 7 292,1 3 1,1 1-11,-1-13 0,2-6 0,-1 10 13,4 4 0,-2 4-6,-1 7 326,3-5-376,-3 11 2859,10-21-2976,11 2 173,-5 6 1370,4 1-1403,-18 23 38,-4 4-5,-1-1-1293,-2 3 1096,-3-1-27,-8 22 224,3-7-11,-11 28 11,9-16 0,-4 8 5,3-6-19,1-3 0,0 2 14,-1 6-25,3-9 0,0 2 14,6 23 16,0-17 1,1-6 0,2-1 33,-1 6-1132,0 0 1,0 7 0,0-2 1096,0-1 0,0 0-2,0 1 0,0 3 0,0-4 31,0 14 132,1-16 1,2-1-121,-1 6 47,2 11 1,-1 2-37,0-10-130,-1-7 0,0-1 124,1 1 12,3 11-1,0-14 102,2 8 145,3-6 0,1-1-252,-1-2-26,3 6 1,0-1-25,-4-15-1,7 14 46,-4-11-40,-1-1 28,-2-7 121,-6-7-155,2-1-5,-3-3 12,3 3 3264,-3-3-3155,1 1-115,0 1-6,-3-3 168,1 0 661,-2-3-824,0-5 1,0-2-1,-3-7-38,-10-26-62,-6-6 92,8 17 0,0 0-48,0 2 1,0 0-9,-1-6 1,0 1 38,3 5 0,0 0-8,-5-19 0,1-1 6,6 19 0,1-1-12,-2-17 0,2 0 12,3 20 0,0-2-13,2-7 0,-1-7 0,1-2 0,-1 3-38,1-2 0,-1 2 0,1-1 48,-1-7 1,1-1 0,0 1-98,0 4 1,1 2 0,1 8-164,2 3-7,-2 5 1,3 2-2986,10-2 0,-2 9 2457,10-8 1,-13 18 0,-1 2 0</inkml:trace>
  <inkml:trace contextRef="#ctx0" brushRef="#br0" timeOffset="61353">4646 14608 22296,'23'3'1064,"18"-2"-885,-10-1-95,18 0 42,-19 0 0,0 0 42,16 2-106,-15-1 0,2 0 92,3 2 0,0-1-681,-5 0 0,0 0 628,10-1 0,2 0-9,-9 0 1,0-1-12,1 0 0,1 0-11,1 0 0,0 0 189,-1 0 1,0 0-226,8 0 0,3 0-1008,-3 0 1,2 0-1,-2 0 977,2 0 0,0 0 28,-8 0 1,3 0 0,-4 0-417,1 0 1,-4 0 418,-5 0 0,-1 0 8,9 0 0,3 0-553,-6 0 1,1 0 0,-3 0 527,-3 0 0,0 0-17,18 0 0,0 0-98,-14 1 0,-4-1 137,21 0-36,-16 1 0,1-1 39,-10 0 0,1 0-14,13 0 0,0 0-9,-9 0 1,0 0-18,10 0 1,-1-1 202,-12 1 1,-1-2-190,-1 1 1,2 0-14,17 0 0,1-1-3,-16 1 0,0 0 19,13 0 1,2-1-268,1 0 0,-2-1 250,-16 0 1,1 1 14,13-1 0,6 1 0,-7-1-12,8 0 789,1 1 1,-1-1-762,-8 1-28,6 1 1,9-1 0,-8 1-3,-21 1 0,0-1 46,9 0 0,9 1 0,-2-1 0,-10 0 63,0 0-62,7 0 0,2-2-50,2 0 34,-2 0 0,-1 0-29,-8 1 247,13-2-241,-39 4 2652,0-1-2657,1 1 1824,4-1-1880,-5 1-141,1-2-1288,-6 2-1798,-1-1 2457,1 4 1,0-2 0,0 1 0</inkml:trace>
  <inkml:trace contextRef="#ctx0" brushRef="#br0" timeOffset="67275">13778 13945 21472,'0'-45'763,"0"9"-668,0 36-90,0 2 158,0 6 324,-2 8-101,-2 9-195,-5 10-74,-1 4-66,-3 3-191,8-6 0,0 1-1079,2-9 1,0 0-76,0 6 0,2-3-1983,13 4 2457,-7-25 1,8-3 0,-11-7 0</inkml:trace>
  <inkml:trace contextRef="#ctx0" brushRef="#br0" timeOffset="67675">13754 13722 13480,'-4'-3'3276,"1"0"0,3 3-457,-8-9-1991,6 7 371,-5-9-1132,13 9-67,5-3-70,16-2 0,6 0-311,14-1-712,-13 2 1,4 0 0,0 2-547,5 1 1,-1 1-1,-1 0 1,0 1 982,6 1 1,-5 1-1,-14 0 1,8 2 0</inkml:trace>
  <inkml:trace contextRef="#ctx0" brushRef="#br0" timeOffset="68061">13705 13929 18812,'-30'10'1092,"0"0"0,0-1 0,13-2-492,21-7-421,5 0-1272,19 0 1,14 0 0,-3 0-547,-9 0 1,1 0 545,15-1 1,6 1 0,-6 0-547,-13-1 1,-3 1 982,1-2 1,-1 1-1,2-1 1,-12 1 0</inkml:trace>
  <inkml:trace contextRef="#ctx0" brushRef="#br0" timeOffset="68551">14518 13664 17714,'5'41'353,"1"1"0,-3-3 0,0 2 0,-1-4-837,-2-9 0,-1-1 403,-1 15 0,-1 0-1012,-2-14 1,-1-4-835,-4 11 1107,0 11 1,7-32 0,2-1 0</inkml:trace>
  <inkml:trace contextRef="#ctx0" brushRef="#br0" timeOffset="69198">14830 13684 18386,'-35'8'1243,"-1"14"1,2 5-953,2 5-1384,5-7 1,-3 5 0,4-5-137,-1 1 1302,6-6 0,2-2 1392,7-7-1230,6-4 927,4-3-860,2-2-246,6 0 95,42 8-151,-8-3 414,-4 0 1,1 1-558,-12-4 0,0 1-797,22 5-416,-3-1-430,-6 0-85,-6 0-1406,12-1 2457,-19-4 1,4 0 0,-22-4 0</inkml:trace>
  <inkml:trace contextRef="#ctx0" brushRef="#br0" timeOffset="69916">15842 13774 17384,'8'40'513,"1"0"1,-1-1-1,-3-2-418,-3-8 1,-1-1-905,-1 1 1,0-1 827,0-2 1,0-1-20,-6 22-569,1-21 0,-3-1-2708,-23 13 2457,2-13 1,4-13 0,13-17 0</inkml:trace>
  <inkml:trace contextRef="#ctx0" brushRef="#br0" timeOffset="70319">15944 13684 15603,'5'36'3276,"1"-1"-1722,11 4 0,4 1-1329,3 3-152,0-3 0,2-3 61,3-13 65,2-13 0,2-3-199,3-5-1093,-10-19 1,1-11 0,-6-3-547,-10-16 1,-6-5 1059,1 15 1,1 0-1,-3 1 367,-3-12 0,-9 13-3065,-11 27 2457,8 23 1,-3-4 0,11 9 0</inkml:trace>
  <inkml:trace contextRef="#ctx0" brushRef="#br0" timeOffset="70806">16757 13800 16292,'-18'34'1316,"-3"-1"-610,4 4 0,0-1-454,1-5-54,1 3 1,11-5 949,40-27-2022,-15-30 1,0-8 604,2 16 0,-2-2-11,-1-22 0,-10-2-810,-12 19 1,-4 4-625,-8-5-303,-11 4 2017,0 26 0,-1 4 0,5-2 0,-15 8 0</inkml:trace>
  <inkml:trace contextRef="#ctx0" brushRef="#br0" timeOffset="71167">17265 13722 16420,'13'42'343,"1"0"1,-2-2 0,-2-3-311,-5-11 1,-2-1-912,3 24 754,-3-5-620,-2-5-719,-1-8-637,-6-6 2100,-11-7 0,7-8 0,-6-5 0</inkml:trace>
  <inkml:trace contextRef="#ctx0" brushRef="#br0" timeOffset="71518">17038 13596 18800,'48'-11'1092,"-1"1"0,-1 1 0,-3 1-758,-13 7 0,-1 0-1973,-2 1 1,4 0 1363,6 0 0,8 0 0,-1 0 1,-7 0-1,-8 1 0,0-1 1,14 0-1,0 0 0,0 1 1</inkml:trace>
  <inkml:trace contextRef="#ctx0" brushRef="#br0" timeOffset="72031">18359 13802 14090,'-7'43'446,"-1"0"1,0 0 0,2 2 0,-1-3-447,-4 5 0,-1-5-313,2-3-1326,1-12 1,-2-1 818,-6 3 1,-1 4 0,9-27 0</inkml:trace>
  <inkml:trace contextRef="#ctx0" brushRef="#br0" timeOffset="72608">18364 13638 14975,'18'12'1770,"-2"4"-1462,-8 7-101,1 3-3484,4 16 3031,0-1 296,-1-2 843,-1-9-876,1-8-190,-4-11-191,26-8-194,-11-19 0,0-5 558,0 6 0,-1 0 56,3-9 0,-3 1 3220,-6 4-2184,-4 7-644,-6 11 1440,6 27-1144,5 19-883,-7-19 1,1 0 138,1 2 0,1-1 188,6 9-1683,-2-4-1782,-4-6 3207,-3-3 0,-5-12 0,-2-3 0</inkml:trace>
  <inkml:trace contextRef="#ctx0" brushRef="#br0" timeOffset="73822">18328 13706 17008,'34'19'2544,"0"2"-1889,2 10 0,1 2-630,-18-17 0,1 1-12,5 5 0,3 3 0,-5-4 71,4 3-1711,8 6 0,0 2 1784,1-2-90,-2-1 1,-2-1 870,-12-11-882,12 20-56,-16-20 5,9 13-5,-21-24 6,-1-3 95,0 0-40,-1-2 3215,1 0-2846,-3-1 371,3 0-701,0-3-94,18-36-73,-5 8-1572,3-8 1,1-5 1460,-5 11 0,-2 0 116,2 1 1,-2 0-767,-2-10 0,-2 4 323,-3 5-206,-2-16-2185,-4 29-381,-9 10 2457,3 1 1,-4 9 0,6 0 0</inkml:trace>
  <inkml:trace contextRef="#ctx0" brushRef="#br0" timeOffset="74818">19438 13766 17300,'-4'30'2235,"0"1"-1625,-1 1-67,-2 3 0,1 1-386,-2 10 44,2 2 1,1-2-101,4-11 56,0-6 1,3-3 122,8-10 229,19 1-408,-2-14-17,8-10 0,1-4-84,0-5 0,-6 0 0,1-4-303,1-12 1,-4-2 173,-9 13 1,-2-1-965,5-13 1,2-5 0,-6 6 35,-1-4 920,-5 5 0,-4 3-104,-7 15-129,-1 1-520,0 4-404,-2 1-734,-3 3-879,-6 3 3726,-9 1 0,9 2 0,-2 0 0</inkml:trace>
  <inkml:trace contextRef="#ctx0" brushRef="#br0" timeOffset="75472">20260 13720 18011,'-3'28'1467,"1"15"1,-1 5-1542,0-21 1,-1 1 185,0 6 0,1 4 0,-3-5-207,-3-7 0,-2-3 187,1 1 1,-1-1 384,-13 20-388,10-19 1,1-1-34,-4 6 6,-1 2 453,12-19 35,3-5-1137,26-2 1,20-2 0,-4-1-2141,7 0 1634,-5 0 1,8 0 0,-6-1 932,-12-2 0,-5 0 0,4 0 0,1-2 0</inkml:trace>
  <inkml:trace contextRef="#ctx0" brushRef="#br0" timeOffset="76063">20846 13650 15603,'1'34'1092,"0"0"0,1-10 0,-3 2-254,-4 5 0,-3 4 1,0-3-604,2-6 0,-2 0 41,-5 12 1,-4 5 0,4-3 36,3-2 1,2-2-250,-3 0 1,1-2 86,6 7-33,10-35 173,18-1-230,4 0-61,19-3-1093,-4-4 1,9-2 0,-6 0 623,-12-1 1,0 1 0,9-1 0,3 1 0,-11-1 0,-17-1 0</inkml:trace>
  <inkml:trace contextRef="#ctx0" brushRef="#br0" timeOffset="78550">22069 14201 19204,'41'-4'364,"0"-1"0,0 1 0,0 0 0,6 1 0,4-1 0,2 0 0,1 0 0,-3 0 0,-4 1-1020,1-1 1,-5 1-1,-1 0 1,4-1 0,7 1 659,-15 0 1,5 1 0,3-1 0,2 0-1,3 0 1,2 0 0,1 0 0,0 0 0,-1 0-1,0 0 1,-2 1 0,-2-1 0,-3 1 0,-4-1-135,12 0 0,-4 1 0,-3 0 0,-2-1 0,1 1 0,2 0 1,3-1 151,-7 1 1,1 0 0,2 0 0,2-1 0,0 1 0,1-1 0,-1 1 0,1 0 0,-2-1 0,0 1 0,-2 0 54,5 0 0,-1-1 0,0 1 0,0 0 1,-1-1-1,-1 1 0,-2 0 0,-1 0 1,-2 0 59,4 0 1,-3 0-1,-3 0 1,1 0-1,2 0 1,4 0-125,-7 1 0,4-1 1,1 0-1,3 0 1,0 0-1,0 0 1,-1 0-1,-1 0 1,-2 1-1,-3 0-255,8 0 1,-3 0 0,-2 0 0,0 1 0,-1 0 0,1-1 234,-1 1 1,1 0-1,0 0 1,0 0-1,-1 0 1,-1 0 6,4 1 0,0 0 0,-2 0 0,-1 0 0,-5 1 0,5-1 0,-5 2 0,-2-1 662,7 1 0,-2 1-730,9-1 1,-4 0 0,-21-2 0,-1 0 1070,9 1 1,-4-1-4281,-8-1 1520,-12 0-1458,-12 0 3215,-19 0 0,8 0 0,-6 0 0</inkml:trace>
  <inkml:trace contextRef="#ctx0" brushRef="#br0" timeOffset="84720">22038 13552 19955,'23'24'1859,"8"12"-1691,-18-20-163,7 10 74,-15-12-34,0-5 258,-3-2 27,0-5 1,-1-2-3578,8-17 2945,1-3-191,9-19 187,-6 12 1,2-1-129,3-3 1,1 1 399,-4 6 1,-1 2-34,16-14-448,-1 33 313,-11 9 3236,15 7-3057,-17 20 1,-4 3 28,1-4 10,-2 3 1,-3-5-11,-7-21 1073,0-3-894,4-4-185,3-9-291,10-10-122,5-8 1,6-7-1,-3 5 413,6 1 28,13 2 0,-6 14-28,-28 36-547,-2-1 1,2 0-2731,4 8 2457,3-6 1,-4-5 0,-4-11 0</inkml:trace>
  <inkml:trace contextRef="#ctx0" brushRef="#br0" timeOffset="85409">23094 13541 18022,'0'-33'216,"0"0"1,0-2 0,0 6-43,-1 11-12,1-2-167,-3 15-539,-6 2 477,0 3-17,-6 3-17,2 1 22,-2 3 51,0 1 17,-18 12 6,11-8 5,-11 10-96,11-5 24,7-6-57,2 3-90,8-4 130,4-2 33,0 0 50,1-2 6,0 0 459,17 3-307,-5-6-24,17 4-4,16-7 10,-17 0-134,12 0-6,-26-1-464,-2-6 240,-6 5-201,3-5-213,-9 7 639,0 5 5,-1 2 0,0 6 0,15 27 0,-10-25 0,11 18 0</inkml:trace>
  <inkml:trace contextRef="#ctx0" brushRef="#br0" timeOffset="85833">23395 13475 15277,'13'23'3,"1"0"0,8 13 64,-22-35 219,0-1-286,2-5-191,3-6-55,3-7 140,5-5 106,0 2 44,0 6-262,10 13 123,-10 9 89,9 12-1299,-10 4 0,-2 0-1972,4 7 3236,8 14 1,-16-32-1,-2-5 1</inkml:trace>
  <inkml:trace contextRef="#ctx0" brushRef="#br0" timeOffset="86575">24036 13439 14275,'0'-29'913,"0"5"-880,0 20-33,0 1-128,-4 2 55,-3 0-118,-32 6 152,13 2-45,-18 5-11,24 2 28,3-1-79,0 13 141,8-11-57,0 10 863,27-39-1020,-5 3 34,11-17 1,0-6 128,-2 0 22,-4 7 1,0 0-74,6-16 102,-3 7-63,-8 13 1,1-1-45,3-6 0,-1 1 87,-3 6 0,0 0 25,5-9 0,0-1 162,-3 2 1,-1 1 489,-3 3 0,-1 2-556,7-18-96,-11 21-124,-6 21 124,0 1 303,-10 15 338,-1 18 1,0 11-1131,4-7 0,1 5 0,0 2 1,-1-2-95,-3 4 1,0-2 0,0 1-238,4-3 1,2 2 0,-1-2 0,-1-7 163,-3-6 1,0-6-1,-1 4 1,2-10 0</inkml:trace>
  <inkml:trace contextRef="#ctx0" brushRef="#br0" timeOffset="87206">24413 13363 15244,'17'-43'252,"-3"-3"-207,-9 21 437,-3 2-482,0 8-174,-2 11-364,0 4 532,-5 1-42,-19 18 1,-4 3-132,10-8-664,-10 8 0,10-3 804,29-17-11,11-1-6,23-1 45,-10 3 81,-4 4 0,-1 4 36,-4 4 23,5 15-79,-21-2-3220,-4 8-107,-5-9 3103,-7-3 1,0-20-1,0-3 1</inkml:trace>
  <inkml:trace contextRef="#ctx0" brushRef="#br0" timeOffset="87453">25048 12739 15827,'-1'37'4,"1"-1"0,-1 1 0,0 14 1,-2-4-22,-2-18 0,-1-3-222,1-1 1,-2 2 238,-7 6 0,-3 4 0,3-6 0,-1 9 0,-4-4 0,0 0 0</inkml:trace>
  <inkml:trace contextRef="#ctx0" brushRef="#br0" timeOffset="88084">24618 13156 16969,'46'-6'-23,"1"-1"1,-3 1 0,-3 1-404,5 5-526,-11 1 0,1-1-225,-10 2 1,1 0 366,8 0 1,0 2-830,1 5 1,-2 1 435,8 3 348,-2-2 1,-3-2 1638,-15-3 534,13 0-797,-27-6-112,-2 0-73,0 0 1369,-1 0-1486,-2 0 3057,0 0-3281,-3 0 1608,-5 20-1227,3-9 487,-3 28-331,9-26-28,5 8-12,15-18 1,4-6-493,-1-5-62,0-1 1,-2-3-129,-14-17-1449,-10-3 1,-7 0-824,-17 2 1952,10 4 0,-3 4-643,-22 20-119,13 9 705,-1 23 0,14-17 0,0 15 0</inkml:trace>
  <inkml:trace contextRef="#ctx0" brushRef="#br0" timeOffset="88373">25629 13409 18520,'0'-29'398,"5"1"0,1-2-395,0 5 0,0 1-6,4-12 0,2-2-538,6-2 1,1 3-1196,1 2 251,-1 9 1,2 10 1484,14 39 0,-15-13 0,6 12 0</inkml:trace>
  <inkml:trace contextRef="#ctx0" brushRef="#br0" timeOffset="88883">26142 13185 16236,'2'21'632,"0"6"-637,-1-18-309,14 4 90,1-13 135,14-5-3012,1-2 3263,-14 8 773,-8 11 174,-20 20-826,0-9 1,0 1-178,0 3 0,-1 1-168,-4 12 1,0 1-616,5-12 1,0 0-203,-1 6 0,-1 0 453,-2-5 0,2-4 0,3-1 0,-9 7 0</inkml:trace>
  <inkml:trace contextRef="#ctx0" brushRef="#br0" timeOffset="92387">27956 13798 22015,'45'3'234,"1"-1"0,0 1 0,0-1 0,0 1 0,0-1 0,-3-1 0,3-1 0,0-1 0,2 0 0,1 0 0,0 0 0,-1 0 0,0 0 0,-2 0-644,3 0 0,-2 0 1,0 0-1,0 0 1,-1 0-1,1-1 0,1 1 1,1-1 194,-1 0 1,3-1 0,0 1 0,1-1 0,0 0 0,-2 0-1,-1 0 1,-2 0 0,-4 0 31,8 0 0,-4-1 0,-2 1 0,0 0 0,0 0 201,2 0 0,0 1 0,0-1 0,1 1 0,-2-1 187,0 0 1,-1 1 0,0-1-1,2 1 1,0-1-190,-6 1 1,1-1 0,1 0 0,0 1 0,1-1 0,0 0 0,0 0-219,4-1 0,1 1 0,0-1 0,0-1 0,0 1 0,-1 0 1,-2 1 200,0-1 0,-1 0 0,-1 1 0,-1-1 0,-1 1 0,1-1 241,6-1 0,3 0 1,-2 0-1,-5 1 0,-7 0-260,-3 0 1,-3 0-6,5-1 0,-1 0 5,-10 2 0,-1-1 20,7 0 0,1 0-1239,2-1 1,-3 1-1703,0 0 373,11-1 2568,-59 5 0,12 0 0,-15 0 0</inkml:trace>
  <inkml:trace contextRef="#ctx0" brushRef="#br0" timeOffset="93042">30823 13183 22935,'35'17'621,"-4"14"-2260,-26-2 1,-3 4 662,2 2 0,-1 0 1001,0 2 0,0-1 378,-1-1 0,-1 0-387,1-2 1,-2-1 373,1-3 1,-2-1-399,1-2 0,0-1-541,0 20-565,0-6-836,-2-4-1327,1-2 2560,-1-14 0,1-3 0,1-14 1</inkml:trace>
  <inkml:trace contextRef="#ctx0" brushRef="#br0" timeOffset="94971">31474 13259 19104,'6'-29'1747,"-1"6"-1333,-5 20-100,0 0-986,0 1 498,-3 3 140,-4 7 29,-5 5 5,-14 23 0,4-5 0,6-8 0,1 1 0,-2 2 0,0 2-1639,-6 13 1,0 1 1555,7-12 1,1-1 82,-3 8 0,4-3 0,9-11 28,3 8 0,1-10-23,1 6 12,0-1-11,0-10-1,2 8 40,3-9 3231,2-4-3009,2 1 360,9-1-330,-4-4 471,14-1-477,-11-4-39,9-2-59,6-6 1,4-3-1784,-4-3 0,1 0 1624,4 0 0,-1 0-34,-11-1 0,-5 0 100,-8 4-21,-3-2 27,1-1-67,10-21-117,-10 10 22,9-15-263,-14-10 151,-2 15 70,-4 6 0,-2 0-9,-5-5 23,-7 0 3360,-4 2-3495,1 7 0,-5 1-1271,-10 4 0,-3 3 717,8-2 0,1 2-544,-7 6 1,4 5-1955,12 4 3271,7 4 0,7-3 0,3 4 0</inkml:trace>
  <inkml:trace contextRef="#ctx0" brushRef="#br0" timeOffset="96642">31082 13343 16706,'39'-6'446,"0"1"0,0-1 1,0 0-1,12 0 0,-1 0 1,-3 2-419,-10 1 0,-2 2 0,-1 1-28,10 0 0,-2 2 0,1-3 0,-14 8-1093,-36 17 1,-20 11 0,-5-3 272,1-12 1,-4-4 0,-3 0 0,-1 3 202,3 2 1,0 3 0,-2 1 0,0-2 0,-1-3 581,-9-1 0,-2-4 0,2-3 0,7-1 465,0 1 0,7-2-430,-10 5 1220,27-6-211,20-5 38,22 0-344,11-3 0,10-2-597,0 0 1,6-1 0,-4 1-151,-13 1 1,-2 0 0,1-1-39,8 0 0,0-1 0,-12 2-590,-15 3 162,-8 3 253,-7 7 42,-22 5 0,-16 3 1,1-1 110,6-3 0,-2 0 104,0-1 0,-4 1 0,-2 1 0,2-3 394,-5-2 0,1-3 0,4 0 1244,5-1 0,2-2 0,-12 5 0,16-6-1103,39-14-198,18-2-220,-7 0 1,4 0-833,5 0 1,6 0 0,3 0-1,-4 1 715,-4 1 0,-2 1 0,3-1-44,6-1 1,4 0 0,0 1 0,-6 1-217,4 0 0,-3 1 19,4-1 0,-2 1 168,-15 1 0,-1 0 227,5-1 0,-13 1-3431,-45 1 1964,0 8 1262,-10 5 1,-11 3 0,7 0 1127,14-1 1,3 1-1255,-23 7 1,10-1-39,32-8-1449,22-5-1613,5-1 2457,15-1 1,-18-1 0,-3-1 0</inkml:trace>
  <inkml:trace contextRef="#ctx0" brushRef="#br0" timeOffset="97438">31044 14456 17994,'-29'-16'90,"-3"10"-510,-1 18 778,-11 11-75,19-7 0,0 1 3,-2 0 0,1 4 184,0 8 0,1 6 1,3-4-292,4-7 0,2 0 240,-13 20 0,17-5 98,41-29 0,22-10 0,-6-3-668,-17 1 0,2-1 77,5 0 1,7-1 0,0-2 0,-6-5-588,-5-10 0,-5-4 0,-3-1-394,-1-5 1,-2-1 502,11-6 0,-12 1-2725,-46-5 0,-3 30 3187,0 8 0,1 2 0,2 2 0,6 0 0</inkml:trace>
  <inkml:trace contextRef="#ctx0" brushRef="#br0" timeOffset="97841">31407 14358 22615,'39'28'389,"-15"7"1,-5 3-390,-11-14 0,-3 1-73,5 15 0,-3 1-451,-5-10 1,-3-3-979,-2 12 1502,-3-6 0,-1-3 0,0-11 0,-5 8 0</inkml:trace>
  <inkml:trace contextRef="#ctx0" brushRef="#br0" timeOffset="99213">28299 14939 14897,'47'-4'468,"0"1"0,1-1 0,-1 0 0,1 0 0,-3 1 0,-3 0 0,2-1 187,-5 0 0,2 0 1,2-1-1,1-1 0,-1 1-365,2-1 0,1 0 1,-1-1-1,-1 1 1,-5 1-777,0 1 1,-4 0-1,4-1 577,-1 1 1,5-1-1,4-1 1,-1 1 0,-4 1-1,-7 0 38,7 1 0,-1 1 34,-1-1 1,5 0 0,1 0 0,-6 1-145,5 0 1,-1 0 178,0 0 1,3 0 0,0 1-156,-2 0 0,-1 0 0,1 1-967,5-1 1,0 0 0,0 0 938,0 0 0,-1 0 0,-1 0-13,-2-1 0,-2 1 0,-5-1 28,-8 0 1,0 0 30,5-2 1,4 0 0,-3 1-62,-2-1 0,2 1-425,0-1 0,6-1 0,0 0 0,-6 1 428,-2 1 0,-2-1 6,0 0 0,2 1 1,-1-1-350,16-3 1,-3 0 378,-16 4 0,0-1 952,12-3 1,7 0-941,-11 2 1,5 1 0,-2 0 0,-4 1-377,-1-1 0,0 0 334,1 0 1,5 1 0,0-1 0,-6 1 46,-3 0 0,-5 1 11,18-4 45,0 1 0,0 0-106,1-1 10,-12 1 1,2 0 139,4 1 1,-1 0-155,-15 1 1,3 0 30,13-2 1,6-1 0,-6 1 8,-15 1 0,0 1-42,16-3 0,2-1-20,-11 1 1,-2 1 16,-6 1 0,0 1 0,9-3 1,2 1-40,-2 1 0,-1-1-171,6 1-257,2-2 264,-34 5-1525,-8 1 2482,-12-1 0,9 1 1,-9-1-1</inkml:trace>
  <inkml:trace contextRef="#ctx0" brushRef="#br0" timeOffset="104038">31073 14498 8668,'-23'-20'437,"0"1"0,-8-10-364,17 12 129,12 8-68,0-1 141,2 1 156,-2-1-84,1 2-201,-2 0 72,0-1 250,0 0-13,-1 0 122,2 1 106,1 2 773,-3-9-1395,2 7 1133,-5-6 1371,4 8-1975,-1 0 127,1 0-403,1 3-35,0 1 1604,2 1-2001,0 6 337,-3 16 161,1 2 180,-2 14 0,1 4-403,-1 7-62,2-8 1,0 0-29,0 7-1008,-1 0 946,-1 2 63,-1 0-63,-1-2 20,2-16 1,0 1-330,-1 12 304,2-17 0,0-1 28,0 13-28,1-14 5,0 2 298,0-17 856,2-4-990,-1-3 369,1-3-505,-2-9-33,1-2-145,-4-27 89,1 6-54,0-1 1,0-3-48,0-5 0,-1 1 115,2 5 0,-1 1-20,0-3 1,1 0-180,1-2 0,1 3 34,0-3 106,1 5 0,0 1-3176,0 4 2770,1 8 423,0 0 259,0 9-214,0 4-28,1-1-34,6-14-2145,-4 12 2246,4-9 2235,-8 17-3053,1 2 717,-1 10 101,0 3 143,-1 16 0,-1 4 42,-3 11-805,1-7 0,-3 7 0,1-4 810,-2-2 1,0 0-130,-1 8 1,0-2 1079,4-14 1,1-3-1025,1 6-16,2-7 17,0 7-113,1-15-10,0 0 824,2-46 0,-2 21 0,2-25 0</inkml:trace>
  <inkml:trace contextRef="#ctx0" brushRef="#br0" timeOffset="105110">31500 14342 14667,'0'-16'2291,"0"-1"-1843,0 8 0,0-1 628,0 3-522,0 3 471,0 1-963,0 2-281,0 15 656,0 3 317,3 14 1,2 10-1,-1-3-620,-1-8 1,-1 2-15,2 10 1,1 10-1,1-1 1,-2-8-93,-2-11 0,0-1 0,1 7 0,0 4 0,0-9-23,1-4 230,1 1-100,-2-21 666,0-2-617,-3-8-161,5-43-96,-3 16 17,1-6 0,-1-1-101,1-11-34,0 15 1,1-5 0,-1 3 47,0 1 0,0 1-1164,2-20 1,0 4 1059,-2 6-175,-2 3 1,0 0 489,-1 5-66,0 2 1,0 4 3,0 21-29,0 2 79,0 32 2351,0-1-2141,-1 12 0,2 6-1362,-1-2 1,2 1 1190,-1-6 0,0 1 1,1-1-77,0 7 1,0-2 11,1-6 0,0-3-31,0 11-2296,2-18-981,3-21 2672,6-46 0,-6 14 0,2-15 0</inkml:trace>
  <inkml:trace contextRef="#ctx0" brushRef="#br0" timeOffset="107673">30990 15892 19451,'-36'-7'414,"1"0"0,9 2 1,-3 6-1071,-6 12 1,-9 9-1,-3 5 1,1 0 0,9-4-347,-4 6 1,2 1 1003,8-8 0,-6 2 1,0 2-1,4 0 1,10 0-402,6 12 0,8-2 634,-3 8 335,11-12 0,6-2-127,26 2-242,5-12-22,0-7 1,4-3-124,-13-6 0,0-1-37,11 0 1,0-2-15,-11-2 1,1-2-528,3-5 0,2-3 0,-1-2 410,4-5 0,-1-3 17,8-5 0,-3-3 598,-16 6 0,-5-1-907,1-13 2224,-8 2-3231,-6-6 66,-6 14-496,-8-1 1841,-24 4 0,18 15 0,-14-6 0</inkml:trace>
  <inkml:trace contextRef="#ctx0" brushRef="#br0" timeOffset="108887">31641 15621 16000,'-27'15'2039,"-12"13"-1563,19-10 1,-1 2-83,-11 7 1,-3 2-849,7-7 0,0 0 0,-1-1 594,-8 7 0,0-1-37,-2 0 1,2-1 197,10-8 1,0 0-110,0 1 1,-3 1-1,1 0-1531,-2 3 1,0 0 1382,-7 3 1,4-1-22,0 3 135,21-16 976,4-4 233,6-3-1200,1-2-178,2-2 6,0 0 3281,0 0-3122,1 1 330,3 2 805,24 16-1077,-6-5-106,11 7 1,3 1-101,0-2 81,1-4 1,7 1 0,-4-3-122,-10-6 1,0-2-12,5 3 0,3-1 0,-1-1-297,5-3 1,-3-2-679,-10-1 0,-1 0 569,8 1 1,-2-1-933,6 0-1894,-4-1 2778,-5 0 1,-1-1 0,-6 0 0,18 0 0</inkml:trace>
  <inkml:trace contextRef="#ctx0" brushRef="#br0" timeOffset="109752">30852 16100 19272,'39'-4'1092,"1"0"0,-4 0 0,-7 1-207,-15 1-331,-1 0-201,1 2 224,19-1-443,-7 1 1,16 0-29,-11 0 80,4 2-1784,-7 0 0,2 0 1598,15 2 22,-16-1 0,2-1-16,2 2 0,-1-1-1,8 1 14,-13-1 1,4-1-185,7-1 1,4-1 0,-2-1-1475,7-4 1,0-1 545,-6 4 1,3 0 0,-6-1 436,-4-3 1,-11-1-1,-19 5 1,-2 0 0</inkml:trace>
  <inkml:trace contextRef="#ctx0" brushRef="#br0" timeOffset="111253">28366 16249 19333,'48'2'546,"0"1"0,0 0 0,0 0 0,-5 0 0,-3 0 0,1-1-605,0-1 1,2 0 0,0-1 0,-6 1 122,2-1 1,-1 0-32,-4 0 1,2 0 0,-2 0-32,3 0 1,3 1 123,-3-1 0,5 0 1,1 0-1,-6 0-28,6 0 0,-2 1-54,-2-1 1,4-1 0,5-2-418,-7-1 0,5-1 1,3-2-1,-1 1 1,-3-1-1,-6 2 386,-1 1 0,-6 0 0,6-1-13,0-1 0,7 0 0,2-1 0,0 0 0,-5 2 0,-9 0 493,-1 2 0,-6 1-493,15-2 0,-17 2 0,2-1-971,1 1 1,1 0 972,-3 0 1,1-1 273,4 1 0,0-1-276,18-1 14,-20 3 0,-1-1-14,8 0 2233,13-1-2233,-23 0 17,16-1-17,-7-1 0,4 1 0,0 1 6,1-1-23,-9 2 0,-1-1 51,-2 1-45,-2 0 11,9-2 33,-11 1-33,6-1 3276,-13 0-3198,-4 2 48,-1-1-126,1 1-11,-2 0 11,4 0-6,-5 1-526,7-1 11,-10 2-347,4-1-2409,-2 1 0,1 0 2457,4 0 1,-7 0 0,-1 0 0</inkml:trace>
  <inkml:trace contextRef="#ctx0" brushRef="#br0" timeOffset="115209">32773 15254 14297,'-38'6'571,"1"1"1,0-1-1,-1 1 1,-10-1-1,2 4-459,7 5 0,-1 4 0,5 2-892,0 7 1,6 1 843,6-6 1,2 2 19,-4 6 0,4 2 276,9-1 1,4 1-237,-1 15-32,5-19 1,4 0 499,7 7-337,5-9 0,5-2-185,12-1 0,3-2 117,-5 0 1,2-2-73,6-4 0,1-5 806,8-6-786,1-3 17,2-1-18,-6-1 112,-14 0 1,-1-1 189,9-2-1363,-11 0 1,1-3 1352,18-13-393,-7 2-49,6-6 50,-16 8 964,14-11-998,-12 3 0,7-5-73,-18 7-27,-4 1-259,-1-19-187,-7 0 0,0-2 524,-1 14 1,-1-1-422,-2-22 1,-5 5 263,-5 17-85,-9-3 1,-3 0 11,-5 3 140,4 5 0,-2 0-742,-2 1 0,-1 2-222,-7-3 1076,-8 13 0,1 5 0,19 3 0,-21 16 0</inkml:trace>
  <inkml:trace contextRef="#ctx0" brushRef="#br0" timeOffset="116307">33339 14586 17624,'-27'36'51,"-1"4"55,11-8 1,0 2-49,3-8 1,-2 2 25,-4 10 0,-4 4 0,3-5-355,3-8 0,1-2 285,-9 16 0,1-2-8,-3-5-6,9-13-151,0-2 184,11-13 124,0-6-404,4-9-83,-2-7 16,3-12 28,-1-4 1,-1-2 224,-1-8 66,0 4 1,0 2 347,-1 7-157,0 4 234,4 14-570,2 7-79,1 2 158,0 7 150,4 35 40,-1-10-48,0-2 1,0-1 108,1 4 34,1-4 90,-1-3 1324,33-10 0,7-5-1139,-7-2-863,10-2 0,2-5 364,-16-11 0,-6-1 0,-3 2 0,17-5 0</inkml:trace>
  <inkml:trace contextRef="#ctx0" brushRef="#br0" timeOffset="119280">30901 16730 19686,'1'27'844,"1"1"0,-1 1 0,2 0-651,1-4 0,1 2 104,0 15 0,1 2-1363,-2-10 0,0 0 1172,0 10 1,1 1-15,-1-3 1,0-1 41,-1-12 1,0 0-135,1 5 0,0-1-124,1 2-564,-1-8-2589,11-16 2457,0-35 1,1 13 0,-5-21 0</inkml:trace>
  <inkml:trace contextRef="#ctx0" brushRef="#br0" timeOffset="120126">31487 16768 17652,'-32'4'661,"-2"3"-386,9 6 0,0 2 50,-16 9-667,13-6 1,0 0 543,-10 9 236,13-7 1,-4 2 0,3-3-316,5-3 0,0-1-70,-14 13 1,3-2 331,15-14-33,7-3 184,4-5-166,4-2 1030,2-2-779,13 2-24,-2 1-507,13 2 27,19 10-106,-13-5 126,13 3 1,3 1-108,-22-7 1,2-1 46,13 2 0,9 1 1,1-1-1,-6 0-74,-2-2 0,0 0-3,-6-1 0,5 0 0,0 0 0,-4-1-1639,9 0 1,-5-1 1091,-11 0 1,-3 0 0,2-1 0,-6 0 0,-10 0 0</inkml:trace>
  <inkml:trace contextRef="#ctx0" brushRef="#br0" timeOffset="121012">30888 17057 17613,'33'-4'782,"1"1"1,1-1-1,-4 1-457,-7-2 266,16 2 0,4 1-230,-15 0 1,0 0-557,14 0 0,0 1 245,-17-1 1,-2 1-1,5 0 1,-1 0-40,9-1 92,-10 1 0,0 1-70,20-2 64,-10 1-212,-14 0 0,4-1 115,9-2 0,4 0 0,-6 0 0,4-1 0,8 0 0,-1 0 0</inkml:trace>
  <inkml:trace contextRef="#ctx0" brushRef="#br0" timeOffset="135182">13723 10642 5935,'0'0'0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5:42.48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8874 4143 24172,'46'-4'963,"0"4"1,5 1-774,-4 3 1,2 0-1011,-12-1 1,2 0 0,1-1 0,-1 0 166,9 0 1,-1-1-1,0 0 684,-1 0 1,1-1 0,-2 1 471,-8 0 1,0-1-1,3 1-464,4 0 0,4 0 1,2 0-1,4 0-25,-12 0 0,2 0 1,3-1-1,0 1 1,1-1-1,-2 1 1,-1-1 17,-1 1 1,-2 0 0,0 0 0,0 0 0,1 0-1,2-1-25,-1 0 0,4 1 0,2-1 0,0 0 0,0 0 0,-4 0 0,-3-1 0,-7 1 10,7 0 0,-7-1 0,3 0 6,4 0 1,3-1 0,1 1 0,-1-2 89,-7 1 1,-1-2 0,0 1 0,-2 0-113,8-1 1,-1 0 0,0 0 20,4 0 1,0-1 0,3-2-559,-4-1 1,3-2-1,-1 1 1,-6 1 532,2 0 0,-2 0 3,-2 0 0,6-1 0,-3 0 0,-10 3 507,-2 0-512,-13 2-1,-1 2 6,-7 1-269,31-2-1271,-16 0-73,13 0 672,-28 3-2336,-9 0 2457,1 0 1,-1 0 0,1 0 0</inkml:trace>
  <inkml:trace contextRef="#ctx0" brushRef="#br0" timeOffset="7485">2106 5152 22929,'-5'-26'1467,"0"6"-1467,2 18-89,0 1-3188,-1 5 2162,-3 8 1975,-5 10-855,-5 15 26,7-13 0,0 2-293,-2 5 1,1 1 311,0 3 1,1 5-379,4-2 0,0 6 0,0 4 0,1-1 0,0-4 356,0 3 0,1-2 0,-1 4-12,2-9 1,0 4 0,0 2 0,0 0 0,0-2 0,1-3 13,1 10 0,0-5 0,0 1-127,-1 2 0,1-1 1,-1 7 146,0-15 1,0 4-1,0 4 1,0 0-1,0 0 1,0-3-1,1-3-38,-1 4 1,0-4 0,1 0 0,-1 8-1,1-8 0,0 5 1,1 4-1,-1 3 1,0 0-1,1 1 1,-1-3-1,1-2 1,-1-4-144,1 8 1,0-4-1,0-2 1,0 0 0,0 2 159,0-3 1,0 1 0,0 1 0,0-1 0,0-2 0,-1-3 28,0 7 1,0-3 0,0-3 0,-1-6 664,-2-3 1,-1-3-688,0 14 1,1 0-37,0-10 0,0 3 379,1-1 0,0 6 0,0 0 0,1-4-379,-2 7 0,1-1-129,1 0 1,-1 4-1,1-5 132,-1-6 0,0-1-3,1-2 0,-2 1 0,1 3 15,-3 9 0,0 2 0,0-1-14,2-8 1,0-1 0,-1 2-571,-1 4 1,0 1 0,1-4 588,1-7 0,2 0-134,-1 5 0,1 4 0,0-4 111,1 0 1,0-2 200,0-1 0,0 3 0,1 0-200,1 3 0,1 1 0,0-4 480,-1-4 0,1 0-480,0 5 0,1 4 0,0-6-9,0-13 0,0-3 1010,1 3 0,0-1-999,-1-1 0,1 0 0,1 12 0,1 0 0,-2-10 0,-1 1 5,2 9 1,-1 0 13,-2 3 1,0-1-20,-1-8 0,0 0 772,0 9 0,-1 1-772,0 9 0,0-2-432,0-16 1,0-2 431,0 15 0,0 0 16,1-12 1,0-3 831,-1 17-831,1-18 0,0 2-1238,0 18 1,-2 0 1225,1-22 1,0 1-6,0 21 0,0-2-26,0-7 32,0-2 661,0 0-695,0 12 22,0-13 6,0 11-908,3-18 0,0-1 941,1 3-30,0-6 0,1-1 87,1-6-64,1 0 30,0 2 0,8 23 50,1 2 37,-4-9 0,0 0 1022,-3-9 0,0-1-1115,1 2 1,-1-2-51,5 10 16,-5-13 1,-1 1 22,4 11 20,-3-4 0,-1 1-9,0 9 1473,-2-12 0,-1 0-1495,2 16-23,2-1 1,1 0-6,1 1-3,-1-8 1,0-3-99,-4-18-370,-1-7-576,-2-4-779,-2-5 1826,1-26 0,-1-11 0,0 21 0,0-16 0,0 0 0</inkml:trace>
  <inkml:trace contextRef="#ctx0" brushRef="#br0" timeOffset="16546">3665 8025 25281,'18'-9'22,"-2"2"-16,-5 8 33,11 2 12,-5-1-45,12 1 100,-3-1-5,0-2 0,17 1-34,-14-1-33,7 0 33,-13-1-56,2-1 62,3-3-9,-3 0 1,1-1-65,13-4 5,9 0-10,-23 5 16,-3 2-11,-6 0 5,7 0 1,7-2 0,-3 2-1,7-1-5,-9 1 0,-8 1 0,0 0 0,-1 0 6,5-1-6,-5 1 5,8-3 23,-5 2-22,2-3 22,9-1-28,-9 2-50,3 0 10,-17 4 29,-2 0-1221,-5 1-96,0-1-1949,0-6 0,0 0 2457,0-5 1,0 6 0,0 1 0</inkml:trace>
  <inkml:trace contextRef="#ctx0" brushRef="#br0" timeOffset="17795">3799 8845 18072,'28'0'1844,"0"0"-1301,-4 0-79,5 0-27,3 0-56,-5 0 1,0 0-130,12 0-132,-12 0 0,-1 0 43,8 0 33,-1 0-34,0 0 6,-6 0 0,0 0-33,15-1-40,-13 1 0,0-2 17,14-2-65,-15 1 1,1-2-20,12 0-1667,8 0 1,0 1 1596,-7 2 67,-5 0 0,1 0 351,11-2-376,-21 1 5,16-2 1,-22 3-51,-12 2 45,2-1 3168,-10 1-5016,-2 0-1429,3-1 2623,4-4 0,-3 3 0,3-2 0</inkml:trace>
  <inkml:trace contextRef="#ctx0" brushRef="#br0" timeOffset="19268">3725 9792 19210,'49'3'1013,"-1"0"1,2 0-731,-21-1 0,1-1 135,5 1 1,7 0 0,1-1 0,-6 1-226,1-2 0,0 1 53,0-1 1,7 1-1,2-1 1,-1 0-1,-7 0-145,8-2 0,0 0-757,-6 1 1,8-1-1,1 0 1,-2 0 0,-8 0 403,5-1 0,-3-1 285,2 1 1,3-1 0,-5 2 438,-9 0 0,0 1-374,4-1 1,4 1 0,-1 1-26,-5-1 0,-1 1 0,2-1-240,5 1 1,1 0 0,1 0 212,2 0 1,-1 0 0,-2 0 3,-1 0 1,-1 0-25,-8 0 0,2 0 0,5 0 58,1-1 0,7-1 0,3 0 0,1 0 0,-4 0 0,-6 1 696,-1 0 0,-6 0 1,6-1-770,3 1 0,9-1 0,3 0 0,-2 0 1,-5 0-1,-11 1 5,-8-1 1,-1 2 0,12-1 0,7 0 0,-5 0-23,-11 0 1,0-1 270,2 1 1,4 0-1,-2 0-265,10-1 0,-3 1-3,-16 0 1,0 0 2,12 1 0,1-1 0,-11 1 0,-2 0 0,11 0 441,-10 1 0,2-2-419,11 0 1,0-1-18,-15 1 1,1-1 20,7 0 0,3 0 1,-5 0-22,12-2-194,-17 2 1,-1 0 194,3 0-3270,18 0 3259,-12 0-1,7 0 1,-19 2 5,-11 0 16,0 0 266,-5 0-282,1 0 3276,-4 0-3193,-2 0-3360,1 0 2875,-13-5 0,9 4 1,-9-5-1</inkml:trace>
  <inkml:trace contextRef="#ctx0" brushRef="#br0" timeOffset="21375">6771 6507 17736,'-38'21'56,"-1"4"146,11-1 0,0 2-121,4-4 0,1 0-442,-9 9 0,-1 2 461,1 1 1,-1 2-1194,5 0 1,-2 4 0,1-3 972,8-10 1,0-2-1,1 1 131,-4 7 0,1 1 1,4-6 897,1 0-757,0-3-85,7-8 40,-2-3 314,9-10 16,0-2-297,-3-27-236,2 5 1,-4-21-67,4 10-17,0 1-47,2 0 109,0 0-63,1 1-61,1-11 241,1 13 11,0-6-1890,1 8 1884,0 13-5,0-1 2183,-1 12-2772,0 1 574,0 4 9,0 4-1725,13 27 2370,-1-3 638,-3-8 0,1 0-1204,-1 5-22,-6-5-40,-1-9 28,0 0-33,-1-1 3270,1-1-3116,0 6-160,2-7 0,0 4-3268,10 2 3564,11-1-385,1 1 140,7-6-583,11-10 22,-16 0-403,14-2-2364,-26-4 0,-6-4 3163,-5-11 0,-3 9 0,-2-3 1</inkml:trace>
  <inkml:trace contextRef="#ctx0" brushRef="#br0" timeOffset="26870">8355 9952 19266,'35'7'473,"-1"0"1,1 0 0,-3-1 0,1-1 0,4-1-133,6-1 1,8-2 0,2-1 0,-2-1-1,-6 1-1434,-3 1 1,-5-1 0,5 0 957,3 0 1,6 0 0,3 0-1,-3 0 1,-7 0 234,-5 0 1,-5 0 0,-2 0-56,8 0 0,0 0-17,-6 0 0,1 0 0,-2 0 131,3 0 0,-2 0-134,1 0 1,-1 0 4,0 0 1,0-1-28,0 1 0,0-1 441,-1 0 0,0 0-441,-2 1 0,3-1-696,6 0 1,6-1 0,-6 1 695,-8 0 0,-1 0 509,4-1 0,3 1 0,-4-2-467,12-3 654,-8 0-696,-12 1 0,0 0 25,11-1-23,-7-1-10,-7 3-3272,-18 1 2457,-5-1 1,-8 4 0,4-3 0</inkml:trace>
  <inkml:trace contextRef="#ctx0" brushRef="#br0" timeOffset="32599">23457 6399 18913,'-32'11'9,"-1"-1"1,5 0-1,-3 2 180,-4 4 0,-8 6 0,0 0 0,4-2-364,5-4 1,3-1-1,-5 3 229,-1-1 0,-6 3 0,-3 2 1,0-1-1,3-1 0,6-2-786,-2 0 0,6-2 0,-4 2 732,-2 0 0,-4 2 0,1 0 0,5-1 0,-8 7 0,6-2-261,11-7 1,0 1 262,-4 3 1,0-1-1082,6-3 0,2-1 866,-18 8 45,4-3 214,17-9-158,14-10 1221,5-2-1305,1 0 926,1-3-1083,0-4-437,2-17 0,1-3 4066,0 2-3302,0-3 0,-1 0-81,1 6 107,-2 7 34,0 0 100,-1 8-27,0 3 128,0 1-353,0 2 12,-2 4 503,-8 21 1,-7 16 0,1-2-28,-4 1 0,-2 1-365,7-8 0,-2 3 1,0 1-1,-1-4 148,-4 0 0,-1-2 0,3-4-119,2-5 0,0-2-34,-3 3 0,2-2 112,7-5 162,6-7 359,5-5-113,6-2-156,32-1 13,6 0-519,1 0 0,10-1 0,-4 0-508,-6 1 1,2-1-171,-9 0 1,4-1 0,1 1 0,-6-1-820,4-1 1,-3-1 1090,2-1 1,-2-1 0,1 0 0,-11 1 0</inkml:trace>
  <inkml:trace contextRef="#ctx0" brushRef="#br0" timeOffset="56474">7858 7572 19770,'14'-15'2946,"-4"4"-2447,-9 9 184,0 2-532,1 0-61,2-1-34,13-1 0,3 0 11,19-2 67,4 0-1153,-9 1 1,6 0-1,-4 0 1078,0 0 0,0-1-31,2 1 0,3 0 0,-4 0-292,-6 0 1,-3 0 282,0-1 1,3 1-500,3-1 0,5 0 0,2 0 0,-5 1 480,6-2 0,0 1 1,-5 1 0,4-1 1,-1 0-1,-6 2 2,-2 0 0,-3 0 13,13 1 1,0 0-14,-12 1 0,1 0 0,18-1 0,0 2 13,-22-1 1,-1 0 921,8 0 1,0 0-939,12 0-804,-12 0 1,0 0 805,-8 0 1,0 0-3,7 0 0,2 0 624,1 0 0,-1 0-622,-8-1 1,2 2-928,16 0 0,4 0 927,-15 0 0,2-1 0,-2 1 1,8 0 0,-1 1 53,9-2 1,-3 1-52,-14-1 1,-3 0-6,13 0 0,-16 0 0,-2 0-28,5 0 28,15 0 0,-9 0 0,10 0-3,-13 0 1,-2 1 1919,-2 1-1922,18 0 949,-42-1-944,-1-1 3276,0 1-3169,0 0-96,2-1-44,-2 1 76,-1 0-82,-2 0 33,0 0 6,0-1 6,6 2-404,8 4-212,-5-1-230,5 1-392,-11-2-2045,12 5 661,-3-3 1305,10 7-1966,4 0 0,-6-2 3085,1 2 1,-14-8-1,-4-2 1</inkml:trace>
  <inkml:trace contextRef="#ctx0" brushRef="#br0" timeOffset="63871">16998 6449 18380,'-50'6'162,"24"-1"1,-1 1 16,-1 3 1,0 2-876,-3 0 0,-2 2 847,-2 1 1,-1 1-589,-2 1 0,0 0 493,0 1 0,-1 1 22,-1 1 1,0-1-60,1 2 1,0-1 5,1 0 1,-2 1-8,5-2 1,-1 2 0,1-1-19,-3 1 0,-1 0-689,9-3-1,-2 1 1,2-1 714,-5 3 1,2-3-21,-9 8 14,19-13 1,2 0-20,4-4 501,7-4-513,6-2 735,2-2-1250,2-2-1098,8-26 1401,-2 12 156,6-21 45,0 18 29,-2 4 95,0-2 235,-4 7-247,-3 3 3187,-1 3-3412,-2 3-144,0 1 224,-2 5 56,-4 6 465,-3 13 0,-1 5-668,3-4 0,0 0 374,-2 7 0,0-1 87,4 10-74,4-24 1687,1-4-739,9-10-1124,16-14 0,4-5-920,10-2 106,-2-1 0,-2 2-936,0 5 921,-3 7-1330,4 3-1126,-2 6 3170,4 1 1,-17 0 0,-8-1 0</inkml:trace>
  <inkml:trace contextRef="#ctx0" brushRef="#br0" timeOffset="95450">23972 1450 19445,'0'-28'2279,"0"7"-1735,0 20 1987,0 1-2531,0 12 174,0 7-6,0 19-1261,-1-4 1,-1 8 0,1-1 935,0-3 1,1 0-1,-1 1 159,-1 8 0,0 2 0,1-3 153,0-10 0,0-1 0,0-3-158,-1-3 1,0-1-43,-3 21-1594,0-21 1,0-3-1639,0 1 0,-2 2 2457,7-27 1,0-1 0,0 0 0</inkml:trace>
  <inkml:trace contextRef="#ctx0" brushRef="#br0" timeOffset="96743">23794 2902 24273,'5'-47'1485,"1"7"-1211,3 28-140,3-1-55,5 0-79,6-3 0,5 1-6,3 3 1,2 0-35,8-1 6,-3 3 1,2 3-130,-11 6 1,-3 2-1561,16 4 1544,-1 8-180,-30 2 208,-1 6-56,-4 15 89,-3-4 34,-9 14 50,-8-17 1,-4 0 33,3-5 0,-4-1 24,-4 2 0,-3 2 1,-1-1 283,-10 8-1,1-2-814,9-9 1,2-1 637,-1 0 1,12-7 36,24-14-134,9-1 1221,12 0-1524,10 0-1370,-5 0 1,3 0-1,-3 0 1,1 0-1,9 1 1,0-1 982,-7 1 1,-4-1-1,3 1 1,-10 0 0</inkml:trace>
  <inkml:trace contextRef="#ctx0" brushRef="#br0" timeOffset="98125">24043 3832 24284,'30'-20'879,"0"1"-694,-8 7-123,19-4-67,-6 4-1,-11 5 1,1 2 5,15-1-534,2 2 529,-1 1 126,-6 2-189,-5 0 7,-16 1-46,-4 0-273,-10 0-35,0 0 186,0 4 461,-1 5-428,-12 20 123,1-3 29,-13 13-15,10-19 0,0 0 25,-1-1 1,-1 0-68,-3 3 0,1-1 28,-5 2 6,8-8 67,14-15-386,1 0 106,5 0 196,-2 0 28,4 0-45,9 0 67,-1 0 34,11 0-11,7 6-51,-7 0-39,15 13 56,-21-2 0,0 3 45,1 2 0,-1 1-3,-1 1 1,-1 0-1,-1 2 0,-2-2 3,-2 4 67,0 6 57,-9-12 112,-8 0 77,-10 1-38,-12 0-124,-5-8 0,-3-1-1790,9-4 1,-1-1 1488,-10 1 0,2-1-337,-5-3-651,10-4-2139,13-2 0,8 0 2661,7 0 0,2 0 0,0 0 1</inkml:trace>
  <inkml:trace contextRef="#ctx0" brushRef="#br0" timeOffset="103748">27372 2571 17283,'4'-26'2689,"-1"6"-1950,-3 18 526,0 1-1405,-4 0 39,-3 1 62,-7 0 39,-7 1-5,-5 4-29,-6 3-3243,-4 3 3194,-1 3 1,-3 1 59,13-5 1,0 1-78,-15 6 1,-3 2 93,3 0 0,2 1 3,7-4 1,-1 1 2,-5 2 0,-5 4 0,4-3-195,1 0 1,1-1 194,5-2 0,-1 0 0,-1 1-677,-6 2 1,-2 0 0,0 0 678,-2 1 0,0 0 0,-1 0-4,1 0 0,-1 1 0,2-2 2,3-1 0,1-1 0,4-2-203,3-1 1,2-1 219,-3 1 0,1-1-568,-2 1 1,0 0 552,-1 0 1,0 0 19,2 0 1,-4 1 268,2-1 0,-5 2 1,-1 1-1,5-2-312,4 0 1,4-2-1,-3 2 397,-14 4 0,-3 2 0,8-3-401,15-4 0,5-1 25,-5 3 276,-13 7-287,9-7 2572,-8 4-2578,-3-3 410,22-10-438,-8 2 1265,22-9-1271,1 1 678,-2 0-963,-5 3-1114,-2 1 1136,0 1 6,1-1-90,2 1 303,1-2-62,-3 1 224,6-1 359,3-2-45,2-1 163,6-8-539,0-1-5,11-13 0,-4 5 0,5-8-3277,-5 5 3214,4-6 0,1-2 13,1-1 27,-1 2 1,-2 1-51,-5 8 6,-3 2-398,0-4 134,-2 6-11,-1-3-22,-2 5 3409,0-1-3202,1 1 51,1-2 78,0 1 313,2-2-117,-2 6 23,-1-2-158,-2 8-402,-1 0 470,-5 18 128,-2-2 174,-6 17-11,-2-3 51,3-6 0,0 1-124,-7 12-216,7-11 1,0-2 48,-1 5-63,1-5 46,6-1-68,2-9 0,4 5-151,10-8-532,9 5-852,14 1 1058,4-5 0,9 1 1,-7-2-1,6 4 1,-11-6-1,0 0 0,0 0 1</inkml:trace>
  <inkml:trace contextRef="#ctx0" brushRef="#br0" timeOffset="105129">23658 4977 24861,'42'-2'133,"0"0"1,0-1-1,3 1 1,0 0-1,0 1-109,-3 1 0,1 0 1,0 1-845,-5-1 1,1 1 0,1-1 0,0 1 480,2-1 0,1 1 0,1 0 0,1-1 285,-5 1 0,2-1 0,1 0 1,-2 1-1,-3-1-489,7 0 1,-4 1-1,1-1-368,2 0 0,-1 0 0,-6 0-2307,9-3 3218,-2-10 0,-21 7 0,2-6 0</inkml:trace>
  <inkml:trace contextRef="#ctx0" brushRef="#br0" timeOffset="106584">24549 5695 20593,'-14'29'168,"-1"0"-67,-7 7-96,6-8 29,-2 7-34,10-15 67,5 0 51,1-8 123,9 2-261,20-4 0,6-4-1021,8 1-52,-6-3 1,6 0 0,-3-5 814,3-9 1,-4-2 0,-5 7 0,-2 0 0,16-16-1</inkml:trace>
  <inkml:trace contextRef="#ctx0" brushRef="#br0" timeOffset="106833">24894 5625 18235,'0'45'219,"-1"1"0,1 0 1,0-1-1,-1 1 0,0-4 1,0-5-1,-1 4-399,-1 7 0,-1 6 0,0-2 0,-2-8-509,-5-1 0,0-8-359,4-8 1,1 0-592,-1 4 1,1-3 1562,4-1 0,2-13 1,0-8-1</inkml:trace>
  <inkml:trace contextRef="#ctx0" brushRef="#br0" timeOffset="118798">23125 1189 19748,'9'32'70,"-7"-4"0,-2 1 53,-5 20-643,-1-12 1,1 0 614,0-7 1,0 1 120,-1 3 1,-1 2-1,0-1-459,0 8 0,-1 0 345,2-4 1,-2 2 0,2-3 289,-2 7 1,1 1-158,1-4 1,0 4-1,0 0-1055,1 2 0,-1 2 0,2-1 880,-1-1 0,0 0 0,1 0-14,1-3 1,0-1 0,1-3 68,0 1 0,2-2-69,-1-4 1,1 1 0,-1-1-44,1 3 0,-1 0 42,1 11 0,0-2-12,0-15 1,0-3 142,0 2 0,0-1-76,0-3 1,0 5 222,3 4 1,0 7 0,1 1 0,0-6-274,0 3 0,1 1-248,-1-5 0,1 7 0,0-2 1,0-7 261,0-6 0,0-4-44,-2 1 0,0 2 1072,2 12 0,0 0-1050,-3-10 0,1 2-14,1 3 0,0 3 0,-1-3 14,1-2 0,-1 0-22,1 3 1,1 3 0,0 2-517,-1-2 0,1 3 1,0-1-1,0-2 500,0-3 0,-1-2 0,1 2 14,-1-1 0,1 2 0,0 0 0,-1-1-160,2 6 1,-1-1-1,0-3 159,-1-4 0,0 2 40,0-1 1,1 6 0,-1 0 0,0-7-42,-1-2 1,-1-1-14,2 3 1,-1 4 0,1-3-1,-1-4 0,0 0 0,0 3 1,1 3 0,1-4-4,-1-2 0,1-1 3,0 2 1,0 4 0,0-3-1,1-4 0,0 0 2,0 9 1,0-1 193,-1-12 1,0 0-194,-1 9 0,0 2 561,0 5 0,0 1-567,-2-8 0,0-1 2,0 2 1,0-4 1258,0-4-1255,2-4 922,3 6-900,0-10-23,1 6 1,-1-10-6,4 13 6,5 5-6,-1 0 1448,2 1-1420,-7-14-23,0 0-1550,1 6-1732,-6-14 3243,-12-13 1,4-4-1,-9-11 1</inkml:trace>
  <inkml:trace contextRef="#ctx0" brushRef="#br0" timeOffset="125541">8277 14506 16230,'31'4'450,"-1"-1"0,0 1 0,0 0-224,-5-2 1,1 0 249,11 2 1,1 0-236,-9-2 0,-1 0 53,8 2 0,0-1-1933,-4 1 1,-1-1 1395,-6-1 1,0 1 553,8 0 0,1 1 370,-7-2 1,-1 0-464,4 1 1,1-1-18,2 0 1,1 0-26,1 0 1,1-1-657,-2 1 1,3-1 663,5 1 1,3 1 0,-4 0-267,-7-1 1,-2 0 94,3 1 0,3 0 0,-7-1 2006,-1 1-2019,16 1-605,-8-2-655,-9-2 0,1-2 923,3-8 1,-3-2 0,6 4-1,4-13 1</inkml:trace>
  <inkml:trace contextRef="#ctx0" brushRef="#br0" timeOffset="131835">16312 16866 24783,'32'3'470,"3"-1"-318,2 1-46,4-1-3383,5 0 2404,2-1 1,3-1 947,-17 1 1,0-1 386,1 0 0,3 0 0,-1 0-428,11 0 0,-3 0-34,-11 0 0,1 0 79,9 0 0,-2 0-76,-14 1 0,-2 0-9,21 1 12,-3 3-6,-2-1 26,-2 1 0,7 0 0,-4-1 1194,-8-1 0,0 0-1196,10 2 0,4-1 1,-6 0 44,-17-1 1,-2-2-34,8 1 1,1 0 30,12 2 470,-17-3 1,1 0-437,-1 0 0,0-1-23,20 1-35,-11-1 0,6 0 0,0 0-964,-4 0 0,0 0 1,-1 0 916,-2 0 0,-1 0 0,-2 0 1,12 0 1,-12 0-21,-25 0 23,-5 0-1093,-2 0 1,-1 0 0</inkml:trace>
  <inkml:trace contextRef="#ctx0" brushRef="#br0" timeOffset="136692">7264 12769 23887,'-29'-11'487,"1"-3"-409,8-6-27,-11-13-46,6 6 96,-6-10 0,9 10-256,-1 0 267,0-1-3302,-2-1 3235,-2 2 0,-1 0-45,0-2-62,2 5 1,3 3 55,9 9 12,2 3-12,1 0 124,0 0-196,-2-1-146,-14-8 159,2 2 1,-2-2 1543,5 4 1,1 0-1480,-7-5 0,1 1-5,2-1 187,4 1-182,5 4 0,5 2-6,3 6-55,4 1-18,3 3-318,1-2 145,0 0 163,0-6-452,-8-15 1,-3-4 220,-7-7 317,6 7 1,0 2-32,-3 7-5,11 16-549,-1 1 196,2 2-2885,-4 0 1908,1 2 1217,-4 5 46,0 3 39,-1 6 33,0 4 34,0 2 0,1 3 0,1 0 0,2-3 51,4-1-18,1-6 275,2-1-95,0-8 481,19-6 2582,-3-10-3070,20-7-3483,-9-4 2994,9-8 249,-10 9-50,6-3 40,-19 17 44,0 2 0,-4 4 285,29 4-246,-7 2-39,-4-1 0,3 0-1557,1 6 0,-3 1 642,3 1 915,8 6 0,-36-14 0,-3-2 0</inkml:trace>
  <inkml:trace contextRef="#ctx0" brushRef="#br0" timeOffset="142000">2631 11554 23405,'18'-13'890,"3"2"-509,13 5 0,4 3-266,-13 1 0,1-1-40,23-1 1,0-1-6,-15 3 0,-3 1-369,5 0 0,2-1 368,-2 1 0,3-1 0,2 1-889,0 1 1,2-1 0,1 1 0,0 0 814,0-1 1,1 1 0,0-1 0,-1 1 11,-1 0 0,0 0 1,0 0-1,-4 0 32,1 0 0,-3 0 1,2 0 58,1 0 0,3 1 0,0-1 0,-2 0-50,2 0 1,-2 0-1,3 0-354,4 0 1,3 1-1,1-1 1,-4-1 351,-4 1 1,-2-1 0,0-1-14,5 1 1,2-1 0,2-1-20,-10 2 1,4-1-1,0 0 1,-1 1-1,-2-1 1,9 0 0,-3 0 0,2 1-15,-1-1 0,3 0 0,-1 1 0,-7 0-14,2 1 0,-3 0 17,4-1 0,1 0 11,1 0 0,1 0 529,-16 0 0,0 0 0,2 0-514,11-1 1,3-1 0,-2 0-32,-11 2 0,-2-1 0,1 1 20,8-2 1,2 0 0,-4 1-16,-3 0 0,0 0 36,9 0 0,0 0-19,-14 1 0,3 0-3,2 0 1,10 1 0,6-1-1,1 1 1,-5-1 0,-8 1-3,-4 0 0,-7 0 0,7 0-14,-2 0 1,8 0-1,4-1 1,1 1 0,-2 0-1,-6 0 1,-10 0 15,0 0 0,-4 0-15,17 0 1,-1 0-3,-2 0 17,-10 0 0,1-1-23,17 1 9,-16-1 0,0 1 804,-3 0 0,-2 0-807,15 0-3,-19 0 0,0 0-2,23 0 5,-17 2-1094,-2-1 0,2 1 1099,14 4 425,2-2-425,-3 1-5,-16-3 1063,4 1-1091,-10 0 28,3 0-6,-4 2 134,-8-4-134,5 3 3282,-10-3-3160,-2 0-116,-1 1 0,-4-2-3277,1 1 2946,-10-4 1,6 3 0,-6-3 0</inkml:trace>
  <inkml:trace contextRef="#ctx0" brushRef="#br0" timeOffset="145298">9596 10899 17815,'-36'-3'358,"-4"6"-257,-5 5-1740,5 4 1,-6 3 1086,9-3 1,-3 1-1,1 0 641,-1 1 0,0-1 0,-1 1-87,-3 1 0,0-1 0,3 0 28,-7 2 1,2 0-31,-1-1 0,0-1 3,3 1 0,0 0 502,3-2 0,-1 1-517,6-2 1,-3 2 0,2-1-84,-2 1 0,1 0 215,-1 0 1,4-1-121,7-1-157,28-15 2857,5-3-2919,0-5-874,15-18 1,10-10 0,-5 4-229,2-3 1321,1 1 0,3-5 0,-18 20 778,-42 38 1,-12 16-1706,18-5 0,1 3 1291,-4-1 0,-1 2 0,7-2-796,11 0 1,10-4 499,37-4 640,-14-19 1,4-2-2093,15 0 1,2 1-256,-13-1 1,0 0 1595,9 0 1,-5 0-1,-10 0 1,-11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8:22.2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8562 11390 22660,'1'-28'17,"-7"-6"-17,-4 16-6,-8-13 6,7 15-33,-3-5-6,-1 4-73,-14-12 106,12 11-56,-7-6 57,18 20-34,2 1-12,-1 1-168,-5 0 135,1 0-45,-5 0-106,-3 0 229,6 0-38,-3 1 44,9-1-6,1 2-5,-1-1-79,1 1-162,-9 0 79,3 2-152,-13 6 90,0 4 201,3 1 34,1-1-5,10-7-1,1 0-39,-7 6 40,3-1-29,-10 8 28,9-6 6,-2 3 0,5-6-11,-11 12 6,11-11-1,-7 10 6,14-14 0,2 1 6,-1 0 10,-7 19 24,3-10-40,-5 13 0,4-15 5,0-1-5,-1 3 0,1-3 0,-1 3-3277,-8 15 3168,8-15 109,-7 14 0,10-19 0,0 0 61,-9 17 7,5-12-18,-12 23-11,13-23 3237,-3 8-3098,5-6-145,1-3-27,0 6 11,-4 11-12,5-12 6,-3 12 51,5-16 151,0 13-112,1-11-12,1 9 135,0-6-89,0-5-18,3 5 62,9 10-139,-2-12 4,9 17 1,-8-20-34,7 11-11,-6-12 6,1 4 0,-3-7 33,3 3 12,-2-4 11,3 0-23,-5-4 28,2-2 235,19 4-223,-11-6 66,16 2 7,-16-5 49,2 0-5,2-4-73,4-2-22,1-4-56,0-2 61,8-5-27,-11 3-29,4-3 124,-6-1-73,0-5-96,-1-2 29,-2-4 11,2-13-45,-8 8 56,-4 2 0,0 0-17,-4-8-23,-2 15 1,-2-2 5,-3-14 1,-2 1-23,-1-6 0,1 6 0,-1 0 0,-3-8-5,3 12-1,0-8 6,3 17 0,0-3-454,-6-6-22,0 7-196,-6-1-2605,-15 7 0,10 11 2457,-14-3 1,22 15 0,3 0 0</inkml:trace>
  <inkml:trace contextRef="#ctx0" brushRef="#br0" timeOffset="3596">2754 5302 19244,'-28'12'683,"-2"5"-370,3 9 107,-3 6-211,6 4 0,-3 9 0,3-4-1848,5-7 1,1 0 1431,1-2 0,-2 4 0,0 1 0,5-6 321,2-1 1,3-3 283,0 2 1,-2 1-177,-4 16 0,-1 2-164,4-10 1,0 0-297,1-4 1,-1 2 0,1-2 293,-1 3 0,1 2 3,-2 4 1,1 6 0,1 0-37,5-12 1,1 2 0,1-1 0,-1 1-235,-1-1 1,-1 1 0,1 0 0,1-1 232,2 9 0,2-1 1,1-2-1,3-4 1,2-1-1,0-2 0,0 9 1,1 1-22,1-7 1,2 1 0,-1-1 32,2 3 0,-1-2 2,1 0 0,-1 0 20,1-1 0,-1-1-269,0-1 0,1 0 272,-1-1 0,0 0 304,0-3 0,1 4-172,0-2 1,1 6 0,0 0 0,-1-4-33,2 7 1,-2 1-27,0-9 0,1 6 1,-1-2-1,-2-4-1,-3-3 0,-2 1 64,1 10 0,-2 5 0,1-3-196,0-2 0,0 0 4,-1 2 0,1 3 0,-1-5-452,3-8 1,-1-3 449,0 1 1,1 0 14,1-3 0,0 1-17,0-3 0,0 2 31,0 1 1,1 3 0,0-1-492,0 9 0,0 1 486,-1-10 0,-1 1 0,0-3-1,0 7 1,-1-4 818,-2-11 1,0 2-821,1 8 0,-1 7 0,1 1 0,0-6 907,-1 0 1,1 0-930,-1 2 1,0 6 0,1 1 0,0-5 0,-1-3 1,1-4 0,-1-1-4,0 6 0,0 1 0,0 2 0,0 4 0,0-6 0,-2-12 0,0-1-331,0 10 0,0 0 331,0-12 0,0 0-3,0 13 1,0-1 2,0-8 0,0-1 0,0 10 0,0 0 1496,0-12 1,0-1-1497,0 9 0,0 1 2,0-10 1,0 0-3,0 5 0,0 1 0,0 1 0,0-1 6,0 8-9,0-10 0,0-3 168,0-2-165,0 2 1011,0-7-1011,0 9 6,0-3-1,0 1 1,0 2-6,0-5 5,0 2-16,-1 8 6,0-11-1,0 4-28,0-12 29,1-6-1,-1 0-39,1-5 45,0-1 28,0 3-28,0-5-61,0 1 61,0 1 5,1 3-5,3 3 0,-1-2 12,2-2 16,-2-3-28,-2-1-6,1 0 0,2 2 1,1 1 5,4 3 0,3 1 5,-5-3-5,3 2 0,-7-5 45,-2 1 224,0-2-207,-1 2-74,0 1-66,0-2 44,0 2 46,0-2-197,0 0 118,0 3 33,0 2 28,0 4 34,-4 9-28,0-2 0,-4 6 0,-1-5-5,-10 13 5,3-7-56,-8 14 0,-1 0 11,4-3-158,0-2 0,2 0 158,8-10-11,-1 10 23,4-9 27,1 8-44,5-10 50,1 0-51,1 0 46,0 0-46,0 0 18,4 26-7,-1-21 446,4 19-434,-1-27 28,8 18 6,-4-11-6,6 13-95,4-6 44,-1-14 40,4 5 6,-5-17-51,-6-3-45,0-1-281,1 0-570,-2-2-912,2 0 1864,17-34 0,-18 25 0,12-25 0</inkml:trace>
  <inkml:trace contextRef="#ctx0" brushRef="#br0" timeOffset="8715">1531 5340 18638,'-6'27'786,"1"-1"0,-1 19 0,2 2-487,2-11 1,1 3-23,0 3 1,0 8-1,0 0 1,1-5-1371,0-9 1,0-3 0,0 3 591,0 4 0,1 4 1,0 0-1,0-5 591,1 5 0,1 3-124,0-8 1,2 7 0,0 4 0,0 2 0,1-4 0,-2-6 50,1 3 0,0-4 0,0 4 64,0-5 0,0 6 0,1 3 0,-1-1 0,0-3 0,-1-6-68,1 1 0,-1-5 0,-1-1 26,1 8 0,-1-1-26,-1-6 0,1 0 0,-1 4-276,-1 0 0,-1 4 0,0 1 0,0-3 300,1 1 1,1-1-1,-1 1-25,0 0 1,0 3 0,-1 0 0,2-5 76,0-3 1,1-4 0,-1-1-68,2 5 0,0-1 717,1 0 1,-1 2-688,0-3 0,0 3 1,0-2-31,1 5 0,-1 0-125,-1-6 1,1 2-1,-1-3 131,1 2 0,-2-1 39,1-1 1,0 1 986,-2-3 0,1 4-940,0 5 1,0 8 0,-1 3 0,1-3-195,0-9 1,0-1 0,0 0 0,-1 3 80,1 4 0,0 4 0,0 0 1,0-1-1,0-5 14,0 6 0,1-5 0,0-1-36,-1-9 0,0-2 1,1 0 31,0 1 0,1 0 0,0 0 2,-1 2 0,1 0 1,0 1 153,0-1 0,-1 0 1,1 0-168,1 12 0,-1 0-8,-1-10 1,-1 1-1,1-3 8,-1 0 0,1-1 0,-1-1 0,0 3 0,0-1-636,0-3 1,-1 1 0,0 1 637,-2 11 0,-1 2 0,0-1-1,1-6 1,0-2 0,0 1 637,-1 3 0,-1 1 1,1-4-640,0 4 0,1-4 0,0-14 0,1 1-616,-1 9 0,0 4 0,0-5 627,-2 13-11,2-12 0,-1 1 220,-2-5 0,0-2-214,-1 16 1069,2-17 0,-1 2-1075,-1 4 0,0 0 0,1 9-1072,0-4 0,1 3 1072,0-4 0,0-1-3,2-6 0,-1 0 997,-1 7 1,0-1-995,1 4-6,-3-1 6,2 0 171,1-14 0,1-1-171,-2 14-109,2-9 1,-1 0 108,0 4 0,-3 10 0,0-11-3,0-10 0,0 2 3,-2 11 0,-3 11 160,5-19-166,-3 21 1,4-25-2192,-6 21 2197,6-30 0,-4 5 132,5-4-132,-1-1 2263,3-2-2269,0-1 6,1-3-56,0-3 3332,0-2-3163,0-2-41,0-1-72,0 1 5,0-1-5,0 2 0,0 3-5,0 1 5,2 5 0,3-3 5,7 5-10,1-5 10,4 2-10,-1-6-3272,17 4 3261,-7-4 1,1-1 15,2 1 0,0-1-152,6 1 1,-1-2 153,-7-1 1,0 0 8,7-1 1,4 0-1,-3 0 6,-1 0 0,3-1-16,7 0 0,8 0 1,1 0-1,-8-1-541,-3 0 1,-2 0 539,6 0 0,5 0 0,-1 0-28,-9 0 0,-1 0 0,-2 0-6,-1 0 1,2 0 5,6 0 0,4 0 0,-6 0 25,-12 0 0,-3 0-20,6 0 1,-1 0 2715,6-1-2709,7-4-1206,-9-4 1,1-1 1215,-8 2 1,1 0 5,9-5 0,-2 1-230,6-3 224,-4 1 549,-16 6 1,3-1-555,15-3 0,0 1 11,-12 2 0,0 1-3,10-2 0,-1 1-2,8-2-6,-11 5 11,10-2 3214,-16 4-3214,1 2-28,-4 0 0,0 1 22,7-1 3,-7 1 0,-1 0-2,-2 0-40,1-1 11,-1 1-78,4 0 0,2 1 503,7 0-427,-4-1 0,-2 2-15,3-1-33,-2 0-185,2 1 0,0 0 191,4 3 78,-6-2 0,3 2-1639,-1 0 1,-2 0 1500,15 1 135,-9-2 1,-1 0-114,8-2 116,-3 0-37,-4 0 1,1 0 36,10 1-25,-13-1 0,2 1 2,1-1 1,-3 1-382,12 0 401,-10-1 0,0 0-56,-9-1 0,-2 1 3160,17-1-3126,-16 0 0,1 0-1525,9 0 1,0 0 1516,11 0 27,-11 0 1,-1 0-459,1 0 458,0 0 313,1 0-305,-10-2 1,0-1-3,17-1-3,-17 0 1,0 0-21,-2 0 1,-1 0 11,11-3 5,7 0-227,-17 2 1,0-1-92,9-2 206,-7 2 0,1 0-14,0 1 1,-1 0 131,6-1-20,-1 2 1,-2 0-15,-8 2 522,14 1-491,-10 1 0,0 0-2,12 0 5,-6 0 0,0 0 36,7 3-42,-13 0 1,0 2-1,15 4-8,-18-4 0,0 1 31,21 3-12,-22-4 1,8 1 0,-25-5 3270,-2 0-3015,-2-1-76,-2 1-140,4 0 16,-1-1-5,5 0 12,1 1 161,14 0-122,-7-1-12,10 0 28,-9 0 146,10 0-202,-2 0 6,10-5 0,1 0-68,-3 0-8,0-1 1,-4 0 2,-16 4-118,-2 0 73,-7 2 45,-1 0 0,8 0-106,-6 0-107,5 0-229,-6 0-1962,4 2 467,-4 0-1340,5 7 2457,-6 1 1,-1-3 0,-2 0 0</inkml:trace>
  <inkml:trace contextRef="#ctx0" brushRef="#br0" timeOffset="9165">7125 11823 17540,'14'0'639,"1"2"-505,-4 2-27,4 3 5,3 2-17,2 1-62,1 0-27,-1 0-6,-1 0 11,-4 0-3280,2 10 3410,-9 0-51,1 4-491,-27 6 0,-8 1-646,0-3-592,-3 2 1,-3 0-1639,-5 1 2457,15-12 1,0 0 0,17-14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9:00.5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2709 6868 20907,'41'4'920,"-1"-1"1,5 1-1,3 0-1740,-8-2 1,5 1 0,1-1 0,-1 1 684,-5-1 1,-1 0 0,2 0-1,2 0 198,3-1 1,3 1 0,1 0 0,0 0 0,-2 0 3,0 0 1,-2 0-1,0 0 1,-1 0 3,-1 0 0,-2 0 1,2 0-1,1 1 16,-1 1 1,2 0-1,1 0 1,-2 1-1,-1-1-54,-2 0 1,-2 0 0,0 1 0,2-1 6,-2 1 0,0 0 1,2 0-1,1 0 0,3-1 182,-5 0 0,3-1 0,2 0 0,0 0 0,-1 0 0,-1 0 0,-2-1-179,2 0 1,-5 0 0,0 0-1,4 0 1,7 0-88,-13-1 0,4 0 0,3 0 1,4 0-1,2 0 0,2 0 1,0-1-1,1 1 0,-1 0 1,0 0-1,-3-1 0,-2 1 1,-3-1-1,-4 0 63,14 1 1,-5-1-1,-4-1 1,0 1 0,3 0-1,6 0-9,-13 1 0,5-1 1,2 0-1,3 1 1,1-1-1,1 1 0,1-1 1,-2 1-1,0 0 1,-2 0-1,-3-1 0,-3 1 1,-5 0-298,17 1 0,-6 0 0,-4 0 0,0 1 0,3-1 287,-6 1 0,0-1 0,0 1 0,2-1 0,1 1 0,2 1 0,3-1-14,-10 1 0,4-1 0,1 1 0,3 0 0,0 1 0,1-1 0,0 1 1,-1-1-1,-1 1 0,-1-1 0,-2 0 0,-3-1 14,8 1 0,-3 0 0,-3 0 0,-1-1 0,1 1 0,3-1 0,4 1-70,-8 0 1,4 0 0,2 0 0,2 0-1,1 0 1,1 0 0,0 1 0,-2-1 0,-1 0-1,-2-1 1,-4 1 0,-3-1 69,7 0 0,-5 0 0,-2 0 0,-2-1 0,1 1 0,0 0 0,7 0 0,1 0 0,-1 1 0,0-1 0,-1 1 0,-3-1 0,-2 1 0,1-1 0,2 1 0,2 0 0,-6 0 0,4 0 0,1 0 0,2 1 0,-1-1 0,0 1 0,-3-1 0,-2 0 0,5 1 0,-4-1 0,-1 0 0,1 0 0,3 0 89,-1 1 0,2-1 0,1 1 1,1 0-1,0 0 0,-2 0 1,-2-1-90,5 1 0,-1-1 0,-2 0 0,-2 0 0,0 0 0,0 0 0,-2 0 0,0 0 0,6 0 0,-10-1 0,2 1 0,3 0 0,2-1 0,0 1 0,2 1 0,-1-1 0,0 1 0,-1 0 0,1 0 0,1 1 0,0-1 0,0 1 0,0 0 0,0 0 0,-2 0 0,-1-1 0,5 1 0,-2-1 0,-1 0 0,0 1 0,0-1 0,0 0 0,2 1 0,0 0 0,1 1 0,2-1 0,0 1 0,-1 0 0,-2-1 0,-4 0 0,-5-1 331,4 1 0,-6-1 0,-1-1 0,0 1-331,3-1 0,-1 0 0,2 1 0,4-1 0,-2 0 0,5 0 0,3 0 0,1 1 0,0-1 0,-3 0 0,-3 0 0,0 0 0,-3 0 0,-2 0 0,2-1 0,5 2 0,-6-2 0,4 1 0,3 0 0,2 0 0,0 0 0,-1 0 0,-1 0 0,-4-1 0,-4 0-47,12 2 0,-6-2 1,-1 1-1,5 0 47,-7-1 0,4 1 0,2 0 0,0 0 0,1 0 0,-4-1 0,-2 0 13,8 1 0,-4 0 0,0-1 0,2 1-13,-9-1 0,1 0 0,0-1 0,3 2 0,1-1 0,3 0 0,-8 1 0,4-1 0,3 1 0,0 0 0,2 0 0,-1 0 0,0-1 0,-2 1 0,-2 0 0,-4-1 0,6 1 0,-4 0 0,-3-1 0,1 0 0,1 1 0,5 0 0,-6-1 0,4 1 0,1 0 0,2 0 0,1 0 0,0 0 0,-1 1 0,-1-1 0,-3 0 0,-3 0 0,7 0 0,-2 1 0,-3 0 0,-1-1 0,-1 0 0,-1 1 0,10 0 0,-4-1 0,2 1 0,7 0-64,-14-2 0,4 1 1,3 0-1,2 0 0,1 0 1,1 0-1,-2-1 0,-1 1 1,-2-1 63,1 0 0,-2-1 0,-2 1 0,0-1 0,1 0 0,2 0 0,2 1 0,-5-1 0,2 0 0,2 1 0,1-1 0,1 1 0,-1-1 0,0 0 0,-1 0 0,-3 0 0,-1 0 0,2 0 0,-2-1 0,-2 1 0,0-1 0,-1 0 0,3 0 0,1 0 0,-1 0 0,3 0 0,2 1 0,1-1 0,-1 0 0,0-1 0,-3 1 0,-1 0 0,-5 0-130,6-1 1,-4 1 0,-3-1 0,1 1 0,4-1 129,-1 1 0,3-1 0,1 1 0,2-1 0,-2 0 0,-3 1 0,-4-1 205,2 0 1,-4 0 0,-1 0 0,5 0-206,2-1 0,5 0 0,3 0 0,-1 0 0,-1 0 0,-4 0 0,2-1 0,-4 0 0,0 1 0,4-1 0,-3 0 0,2 0 0,3 1 0,-1-1 0,-1-1 0,-3 1-186,7-2 0,-2-1 0,-2 1 0,-1 0 186,4-1 0,-3 1 0,2-1 0,-8 1 0,1 0 0,3 0 0,6-1 0,-14 1 0,4-1 0,4 0 0,3 0 0,2-1 0,0 0 0,0 0 0,-2 1 0,-1-1 0,-5 1 0,-3 1 0,8-1 0,-6 0 0,-3 1 0,4-1 0,6-1 0,-10 2 0,6-1 0,4-1 0,2 1 0,2-1 0,2 0 0,-2 0 0,0 0 0,-4 0 0,-3 1 0,-5 0 0,-6 1 0,18-2 0,-10 1 0,6-2-85,-10 3 1,5-2 0,4 1 0,2-1-1,1 0 1,-3 0 0,-2 0 0,-5 1 84,8-1 0,-6 0 0,-1 1 0,6-1 0,-6 0 0,4 0 0,3 0 0,0 0 0,-1-1 0,-3 2 0,-5-1 0,2 0 0,-4 1 0,-3-1 0,2 1 225,0-1 1,0 1-1,1-1 1,2 0-226,1-1 0,2 0 0,1-1 0,1 1 0,0-1 16,0 1 0,2-1 0,0 0 1,-1 0-1,1 1-16,-1-1 0,1 0 0,0 0 0,-1 0 0,0 0 0,-3 1 0,0 0 0,0-1 0,-1 1 0,1 0 0,1 1 0,0-1 0,0 0 0,-1 1 0,-1-1 0,-1 1 0,-2 0 0,1 0 0,5-1 0,-3 1 0,3-1 0,3-1 0,1 1 0,1-2 0,0 0 0,-1 0 0,-5 0 0,-1-1 0,1-1 0,0 0 0,-1 0 0,1 0 0,-2 0 0,0 1 0,1 0 0,0 1 0,-2 1 0,1-1 0,-1 1 0,1-2 0,0 0 16,2-1 0,1-1 1,2-2-1,-2 1 0,-1 1 1,-5 0-1,-4 3-16,1-2 0,-5 2 0,4 0-241,9-2 1,6-2 0,0 1-1,-4 1 241,-3 0 0,-4 2 0,5-2 0,-1 1 0,6-1 0,2 0 0,-2 0 0,-7 2 28,-1 0 0,-6 1 0,2 1-28,10-3 0,1 1 0,-3 0 480,0 0 1,0 1-481,-1 1 0,4-1 0,-2 1 0,-10 1 0,-2 0 0,6 0-20,-2 0 1,5 0-1,4-1 1,0 0-1,-3 1 1,-6 0 19,4 0 0,-5 0 0,3 0 58,-1 1 0,4-2 0,1 1 0,-2 0 0,-7 1-58,8-2 0,-6 2 489,3-1 1,-1 0-490,0 0 0,1 0 0,-1 1 0,2 0 0,-3 0 0,2 0 0,-1 0 0,5 0 0,1 0 73,-9 0 0,2 1 0,0-1-73,2-2 0,1 1 0,-5 0 113,-5 0 1,-2 1-114,17-4 0,-7 0 1775,-21 5-2252,19-4-2255,-22 4-545,8-10 2776,-52-10 0,17 11 0,-18-8 0</inkml:trace>
  <inkml:trace contextRef="#ctx0" brushRef="#br0" timeOffset="6803">2611 9192 18616,'36'6'1109,"0"0"-552,-9-3 0,2 0 110,20 1-399,-14-1 1,2 0-47,-8 0 0,0-1-26,0 0 0,1 0-37,-1 1 1,1-1-1799,0 1 1,0-1 1402,0 0 1,0-1 366,0 1 1,2 0-432,8-1 1,4-1-1,1 0 384,3 0 0,0 0 0,1-1-371,-1 1 1,1-1-1,-2 0 298,-2 0 0,-1 0 1,-6 0-1,-6 0 0,-2 0 14,-1 0 0,4 0 53,4 0 1,8-1-1,2-1 1,-6 1-66,-7 0 0,-2 1 0,5-1 3,3-1 1,8 0 0,4 0 0,1 0 0,-4 0 0,-6 1-6,3 0 1,-7 0-1,4 0 339,0 0 1,4-1 0,-1 1 0,-6 0-332,4 1 1,-5 0 11,-10 0 0,-2 0 617,1 0 0,2-1-631,15 0 0,2 0-15,-10 0 1,0 0-201,13 0 1,-1 0 200,-12 0 0,-2 0 22,-1 1 0,1-1-19,-1 1 0,0-1 13,-2 0 1,0 0 5,-2 1 0,2-1-512,4 0 0,4-1 0,-3 1 506,0 0 1,1 1-19,-2-2 1,3 1 0,1-1 16,7-1 1,1 0 0,-4 0-13,-8 0 0,1 1 29,4-2 1,4 1 0,-9 0-36,-3 1 2099,1-2-2104,-18 4 3166,5-2-3217,-18 3 56,21 5 0,-19-3 0,15 3 0</inkml:trace>
  <inkml:trace contextRef="#ctx0" brushRef="#br0" timeOffset="8792">4305 5240 20800,'-11'-33'515,"0"-1"1,0 3 0,-1 3-3793,-10 1 2502,-5 2 1,-4-2 816,1 5 0,-1 1 665,-5-5 0,-3 1-711,4 8 0,-3 2 1,3 1 0,5 4 0,0 1 287,0-1 1,-3-1 0,0 3-313,-1 1 0,-1 3 0,3 0-14,0 0 0,0 1-613,-17-2 1,1 2 592,2 3 48,14 4 0,-3 3 11,-3 1 1,0 1 2,0 3 0,0 0-141,1 1 0,1-1 138,12-3 1,-1 2-45,-6 3 0,-4 3 1,3-1 46,4-2 0,1 0-145,-4 2 1,-2 2-1,5-2 145,-8 9-11,1 0 5,2 0 473,6-2 0,0-1-467,-7 7 36,10-8 1,0 2 2893,-10 13-2924,11-7-1,7-9 1,1 0 458,-5 11-456,5-7 0,1 3-1265,1 2 0,1 0 1257,-1 1 0,1 1 0,3-3 0,2 0-76,0 12 109,4-2-27,1 2 19,1-12 0,2 2-3,2 2 1,2 1-23,-1 0 0,2-1-54,2 0 0,2-2 88,10 11-1,5 0-21,1-3 41,-5-11 0,2 0-31,-8-7 1,1 0 1267,6 6 1,-1-1-1286,6 8 114,-9-12 1,1-1-36,12 9-59,-12-10 0,2-1 37,9 2-43,-2-3 1,2 0-1344,8 3 1344,-9-5 0,1-1 209,-3-4 0,-1-2-185,19 5-27,-16-5 0,4-1-756,4-2 0,4-1 0,-4-1 789,-3 0 0,-1-1-30,3 1 1,4 0 0,4-3-136,-5-5 0,6-3 1,1-3-1,-3 1 1,-6 2 175,6 0 1,0 0 85,-6-1 1,6-1-1,3-1 1,-5 0 0,-8 1-56,-5-2 1,-6 0-14,17-8 4,-14 7 1,1-2 70,7-5 0,-3 0 25,6-7 1173,-9 8 1,-2-2-1174,-12-2 1,-3 0 2032,2-9-2199,-6-2 0,-1-9 0,-1 6-7,-3 8 0,-2 1-167,-1-13 0,-2-5 1,0 5 162,0 12 1,-1 2 0,-3-8 0,0-2 2,0-7 1,0 1-6,3 16 0,-1-1-1015,0-9 1,0-7 0,0 7 1016,2 11 1,0 2-41,-2-16 1,0 1 37,0-4-3,1 13 1,1-1-4,-2-15-1113,0 7 0,-1-1 565,-4-4 532,5 18 0,-1 1-1821,-14-7 2128,6 16-285,-14 8 0,-2 2 0,11 2 0,-26 4 0</inkml:trace>
  <inkml:trace contextRef="#ctx0" brushRef="#br0" timeOffset="15391">6771 6463 26032,'43'2'11,"1"0"0,-17 1 1,0-1-10,19-4 1,0 0-1642,-22 1 1,2 1 707,9-1 1,5 0-1,-4-1 662,-8 2 0,-1-1-179,22-1 0,-6 0 333,-28 1 115,-8-2 0,-4 3 0,-3-3 0</inkml:trace>
  <inkml:trace contextRef="#ctx0" brushRef="#br0" timeOffset="26756">13016 4760 23271,'-11'43'277,"6"-19"0,1 2-190,3 4 0,2 5-1180,1 10 1,1 7 0,0 0 695,0-9 0,-1 0 1,1 5 504,0-9 1,0 6 0,1 2 0,0 2 0,-1-1 0,1-3 0,-2-6-25,2 11 0,-1-7 0,0 3-54,0-4 0,0 4 0,0 0 1,0-2-1,-1-5-529,-2 13 0,0-6 585,0-8 1,0 0-59,0-5 0,0 1 0,0 0 553,-1 14 0,0-1-612,0-14 0,-1 0-204,1 1 0,-1-3-751,0-5-386,1-23 799,1-3 573,0-13 0,0 10 0,0-9 0</inkml:trace>
  <inkml:trace contextRef="#ctx0" brushRef="#br0" timeOffset="28278">21617 4460 18930,'-16'-30'1512,"2"6"-1193,14 24 247,-2 0-438,0 0 96,-4 7-72,1 2 235,-10 24-253,6-3-39,2-6 1,0 0 122,-1 19-47,3-9 0,0 9 5,1-4 1,1 7 0,0 4 0,0 0 0,0-4-965,0-2 0,0-2 1,1 1-1,-1 3 830,0-1 0,1 4 0,-1 2 0,1-1 0,0-1 0,0-6 25,0 0 0,1-4 1,0-1-1,0-1-297,0 10 0,0-2 0,0-1 319,0-5 1,0-1 0,0-2 28,1 8 0,0-4-18,-1-6 1,1 2-2,0 6 0,0 4 0,0-2-761,0-3 1,0 0 683,0 4 1,0 2 0,0-4-4,1-10 1,1-3-65,0 6 1,1-3 44,3 11 0,-1 0 2170,-2-28-2052,0-6 951,-1-6-4346,3-4 0,0-13 3082,5-15 1,-4 10-1,1-5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9:47.3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3748 8893 24872,'37'6'303,"-1"-2"-118,-3-4 0,0-2-107,7 0-53,1 1 1,0-1 24,-7 1 0,8 1 34,-14 0 25,0 0 1,2-1-60,-1 1 1,1-1-15,6 0 0,0 0-137,-4 0 0,-2 0 163,17-1-46,-12 2 1,-1-1-14,-7 1 0,-1-1-3,6 1 0,1 0 5,1 0 1,-1 0 0,9 1-1610,-3 0 0,1-1 1654,-11 1 1,-1-1-274,2 1 1,1-1 252,-1 0 1,1 0 84,2 0 0,0 0-96,0 0 1,2 0-690,-1 0 1,3 1 0,-1-2 719,12 0 0,0-1 952,-1 0 0,-1 0-969,-6-1 1,-1-1 22,7-1 0,0 1-20,-10 0 1,-1 1-4,13-2 1,-1-1-31,-16 3 0,-2 0-1,0 0 1,-1 0 0,-2 1 0,0-1 11,9 1 0,1-1-9,-10 1 1,2 0-587,10 0 1,5-1-1,-5 1 581,-5 0 0,-1 1 2,0-1 0,3 0 0,0 1-220,14 0 0,-4 1 215,-17-1 0,0 1 1,11 0 0,6 1 1,-4-1 1,-5 0 0,-3 1 0,13 0 0,-1 0 0,-10 0 0,-2-1 1000,-7 1 1,0-1-999,22 1 1,1-1-3,-19 1 0,1-1 2,13 1 0,5-1 0,-7 0-2,-12 1 0,-3-1 72,17 0 1,1 0-28,-1 0 0,-3 0-43,-14 0 1,2 0 25,15 0 0,7 0 0,-7 0-28,-15 0 0,-1 0 2,9 0 0,4 0 0,-5 0 4,8 0 1520,-15 0 1,1 0-1516,14 0 0,-1 0-8,-13 0 0,0 0 533,17 0 1,0 0-540,-8 0 1,-3 0-301,-9 0 0,1 0 286,7 0 0,-1 0 17,10 0-3,-14 0 0,1 1 9,18 1 8,-14-1 0,9 0 0,1-1 0,-7 1 0,-1 0 0,1 0-13,2 0 1,7 0-1,0-1 1,-9 0-2,-8 0 0,-2-1 1,8 0 1,3 0 0,-4 0-2,-7 0 0,-1 0 0,12-1 0,1 0 3,-2 0 0,-2 0 2,11 0 6,-10 0 1,0 1-15,-6 0 0,-1-1 397,18 1-394,-16 0 0,0 0 0,15-1 2,-12 2 1,-1 0-3,-7-1 0,0 1 3,7 0 0,0 0 3,10 0-6,-4 0 0,-4 0 5,12 0-10,-11 0-1,11 0 219,-11 0-213,-9 0 0,4 0-3,14 0 0,1 0 3,-8 0 0,-1 0-494,9 0 0,-3-1 494,0 1 5,-3-1-10,-4 1-18,10 0 40,-22 0 0,0 0-17,25 0 0,-26 0 0,2 0-3,16 0 0,1 0 3,-15 0 0,-1 0-121,19 0 1,-1 0 126,2 0 950,-3 0-959,-15 0 1,0 0 2,11 0 2,-5 0 1,0 0-254,-2 0 253,-7 0 1,0 0 258,4 0-261,-2 0 0,1 0 2,-4 0 1,2 0-1,17 1 0,7 0 0,-4 1-1641,-6-1 1,0 1 1583,2 0 1,3 0-1,-5 0 30,-9 1 0,-4-1-349,4 0 1,-2 0 345,10 0 183,-3 0-150,-12-2-5,-7 0 0,8 0 0,2 0 0,7 0 1250,-4 0 1,2 0-1251,15 0-11,-12 1 0,6 0 0,-2 1 11,-2-1 0,2 1-550,0 0 0,7 1 0,0 0 0,-7 0 550,-5-1 0,-3 1 3,15 1 0,-4-1-3,-12-2 0,-7 0 0,24 0 0,-4 0 0,-12 1 0,2 0 2,7 1 1,0 1-193,-9-1 1,0 1 203,6 0 0,3-1 6,-6 0 1,0-1 0,-3 0-15,13 1 107,-12-2 0,5 0 0,-7 0-119,2-1 3,-7 0 1,0 0 2,2 0 3187,-4 0-3193,-10 0 1,-2 0-18,35 0-110,-24 0 128,20 0-60,-32 0 65,-5 0-11,0 0 5,-2 0-2026,3 0 127,-3 0 2087,0-4 0,-3 3 1,-1-4-1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9:53.39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21813 6493 24637,'34'1'388,"-1"0"0,1 0 0,4 0 0,1 0-282,3 0 1,4-1-1,-2 0-1511,5 0 0,-2 0 1479,-15 0 1,1 0 0,3 0 16,4-1 0,4-1 0,1 0 0,-1 0-39,4 0 0,0-1 0,2 0-23,-11 0 0,1 0 0,1 0 1,2 0-1,1-1 28,3 0 0,2 0 0,2-1 0,0 1 0,-2-1 0,-3 1-651,4 0 1,-5 0 0,1 0-1,3 0 610,-4 0 1,3 1 0,2-1 0,0 0 0,-1 0 0,-3 1 23,0 0 0,0 0 1,-3 1-1,0-1 1,-2 1-266,2 0 1,-2 0-1,-1 0 1,2 0 237,-3 0 0,2 0 1,0 0-1,0 0 1,-1 1-169,5-2 1,-1 1-1,-1 0 1,0 0 154,-5 0 0,-2 0 0,1 0 0,4 0 0,-2-1 0,4 0 0,2 0 0,1 0 0,0 0 0,0-1 0,3 1 0,1-1 0,1 0 0,-1 0 0,0 0 0,-3 0 0,2 0 0,-3 1 0,-1-1 0,1 1 0,2-1 0,-1 0 0,4 1 0,1-1 0,-2 0 0,-4 1 0,-8 1 0,8-1 0,-4 1 0,-3 0 0,3 0 0,0 0-202,0 2 0,-1 0 0,1-1 202,-4 1 0,-1 0 0,2-1 307,6 1 1,2 0-1,-2 0-307,4 0 0,-2 0 0,-11 1 0,1-1 0,-3 1 0,-3 0 0,0 0 0,18 1 0,-2 0 0,-3 0 816,-12 1 0,2-1-816,2 0 0,2 1 0,1 2 0,4-1 0,-4 1 358,-4-1 0,-2-1-358,8 3 0,2 0 0,-6-1 0,2 1 0,-5-1 0,-8-1 0,-1-1 863,14 3 0,5 1 0,-10-2-863,-13-3-2304,-2 2 2304,-14-3 0,-3 1-3277,-2-2 0,-7 0 2457,-1-3 1,0 2 0,2-1 0</inkml:trace>
  <inkml:trace contextRef="#ctx0" brushRef="#br0" timeOffset="3400">3424 9489 23629,'2'35'504,"2"10"-328,-1-12 1,0 3-406,0 6 1,-1 7 438,0-7 1,-1 7 0,-1 3 0,1-1 0,0-6-116,0 3 0,-1-4 0,1 6-35,-1-10 0,1 5 0,-1 4 0,0 1 0,0-3 0,0-3 0,0-7 48,0 2 1,0-6 0,0 3-80,0 5 0,0 5 0,0 1 0,0-2 0,0-7-447,-1 5 1,0-2 419,0-1 0,1 2 0,-1-5-1443,-2-4 0,0-5 1441,-1 10 261,1 1-144,1-15 79,2-14-112,-1 1 683,1-11-459,0 0-62,0-13-246,0-5 3276,0-18-3269,0 3 1,0-5-1067,-1 1 0,-1-2 0,0 0 1056,0-9 1,0-1-21,-1 11 1,0-1-1,-1 4-33,0 7 0,-1 1-67,-1-10 0,-1-5 0,1 3 69,0 2 1,0-3-576,0-5 0,0-10 0,1 1 0,0 10 626,1 10 0,1 2-522,1-7 0,-1-3 1,0 11 524,0 15 1367,-1 3-1367,1 0-51,-2-2-100,-1-13 2386,-1 3-2313,-2-23 3354,3 24-3370,2-3 1,0 0 93,1 11-3,1-15 1,-1-1 2,1 9-6,-1-6 0,1 2-5,0 11-78,-1-4 21,2 19-223,1 0-359,-4 13 560,0 8 69,-2 10 1,-2 9 0,1-1-1329,1 0 1,-1 2 1348,-1 7 0,0 4 0,0-4 2,2-1 1,1-1-835,0 1 1,0 3-1,1-3 835,0 3 0,0-2 13,1-4 1,0 1 0,1-1 3,1-8 1,0-1 0,0 0 5,1 8 0,0 0 0,-1-1-148,1-6 0,0-2 0,0 0 144,1 19 1,-1-5-23,2-3 745,-1-15 0,0 0-734,1 2 3265,0 6-2156,0-31-420,-1-15-700,-1-5 810,0-16-816,0 3 1,0-3-20,0 4 0,0 0 209,-1-10 1,2-5-244,0 5 0,0-5 0,2 0 1,-1 4-1301,0-7 0,1 0 1332,0 6 1,0-5-1,0 1 1,0 6-8,1 2 1,1 4-255,0-3 1,0 1 284,-1 2 1,1-2-111,0-3 1,1-3-1,-1 2 40,-1-6 1,0 1-136,2-9 0,-1 2 208,-4 18 0,0 4-6,-1-7 2317,0-14-2311,0 11 0,0-12-33,0 16 27,0 2 591,0-2-591,0 12 1,0 0-29,0 13 144,0 3-110,0 0 502,0 1-502,0-7 67,0 4-67,0-3-202,0 7-330,0 1 156,0 43 315,0-4 61,0 1 0,0 3-472,1-6 1,1 1 471,0 3 0,1 1-14,2 4 0,0 1 14,0-1 0,0 4-768,-2-8 0,1 5 0,0 2 0,0-3 790,-1 3 1,-1-1-1,1 2-264,-1-5 1,1 1 0,-1-1 0,0-3 250,-1-3 1,0-3-1,-1-3-147,0 1 1,0-3 156,0-2 1,-1 0 254,-2 9 0,-1 0-268,0 1 50,-3 11 2772,6-41-2593,1-4 2463,0-3-2574,0-9 474,0-2-570,0-12-848,1-14 1,1-16 0,1-4 0,-1 10 733,0 4 1,1 1-44,-1 3 0,1-8 0,-1-2 0,1 3 0,0 9 129,0 3 0,0 4-3,1-3 1,0-1 2,0-1 0,0-1-25,0 2 1,0-1 0,0 1-283,0-5 0,1 1 290,1-11 0,-1 3-8,-2 17 0,-1 1-17,0-3 0,-1 0-199,0 1 0,-1 0 68,-3-15 561,0 8-601,-3 23-247,-2 2 399,5 6 589,-1-2-578,4 6 1907,-3-5-3465,1-2-1669,-7-8 3263,-1-9 0,3 11 0,1-3 1</inkml:trace>
  <inkml:trace contextRef="#ctx0" brushRef="#br0" timeOffset="6997">8694 5875 22671,'-34'-6'3103,"43"-5"-2951,31 4-972,-7 3 1,8 1 0,4-1 0,-3 1 370,-5 0 0,-1 1 0,1 0 0,3 0 540,4 0 1,1 0 0,3 0 0,3 0 0,2-1 8,-8 1 1,4 0 0,2 0 0,1-1 0,0 1 0,-1-1 0,-2 1 0,-3 0-224,-2-1 1,-2 1 0,-2 0-1,0-1 1,1 1 0,3-1 136,0 1 1,4-1 0,1 0 0,1-1-1,-1 1 1,-1 0 0,-3 0 0,-5-1-53,5 0 0,-6-1 0,0 0 0,9-1 89,-11 1 1,5-1-1,5 0 1,2-2-1,2 1 1,1-1-1,-1 0 1,-1 1-1,-2 0 1,-4 0-1,-6 2-45,8-2 1,-7 1 0,-2 1 0,2 0 0,6-2-7,-2 1 1,6-1-1,4-1 1,3-1-1,1 1 1,-1 0 0,-3 0-1,-5 1 1,-8 1-1,-8 2 0,6-1 0,-8 2 901,13-2 1,-5 1-890,-6 1-1142,-2-1 1130,-18 3 2085,7-2-2176,-17 3 24,0 0 373,4 0-1000,10 0-2493,29 0 3131,-5 0 2325,9 0-2264,-20 0 1,0 0-4,-2 0 1,-1 0-3,6 0 0,3 0 0,3 0 0,5 0 0,-5 0-271,-3 0 1,-2 0 267,17 0 1,0 0 1540,-11 2 1,-6-1-1539,-10 0 34,26 3-23,-44-3-3288,3-1 2457,-11-10 1,2 6 0,-3-5 0</inkml:trace>
  <inkml:trace contextRef="#ctx0" brushRef="#br0" timeOffset="19934">22931 3315 21847,'5'40'309,"4"-10"0,4 11 0,4 7 0,2 4 0,0-1 0,-2-3 0,-3-7-1129,-1-3 1,-2-5 0,1 0 0,1 6 568,0-2 0,3 6 0,1 3 0,0 1 0,1 0 1,-2-2-1,-2-6 0,-2-7 298,3 12 1,-2-7-20,-2-4 0,1 1-64,-1-3 1,1 1 0,-1 0 52,2 4 0,0 2-210,0 1 1,2 6 0,0 1 0,-3-5 198,1 4 0,-2-1-40,0-3 1,2 2 0,-4-7 39,-4 12-6,-2-27 1705,-3-6-1627,1-6 1279,-1-5-1273,0-2 3192,0-2-3664,-52-36 7,13 7 347,12 9 1,-4-3 0,2 1-1120,-2-4 0,2 0 1099,-1-2 1,0-1 36,2 2 1,1-2 16,-6-7 0,3 1 2,9 11 1,2 1 19,-3-4 1,2 1 123,-1-2-146,12 15 0,0 1 378,9 12-496,0 0 2544,20 27-2292,-1-3-42,3 2 1,7 9-1,2 1 1,-5-6-76,-2-2 0,0-2-145,2 2 1,4 5 0,-1-1 0,-7-9 178,2-1-2457,15-1 2625,-18-21-130,14-8-565,-12-7 1,-1-3 542,16-12-88,-12 9 0,-1-3 79,1-6 1,-1-2-59,-6 3 0,2-4-656,-5 1 1,3-6-1,1-4 1,-2 2 0,-3 5 209,-1 2 1,-3 3-1,2-2-29,3-7 0,2-5 1,-3 1-1,-6 8 853,-12 5 0,-3 6 1,4-1-1,-12 3 0</inkml:trace>
  <inkml:trace contextRef="#ctx0" brushRef="#br0" timeOffset="30860">2892 9168 18560,'31'-18'2039,"5"2"-1362,2 7-198,4 3 1,2 1-349,-16 1 1,2 1 45,9 0 1,9 1 0,0-1 0,-6 1-100,-1 0 1,0 1-554,3-2 1,6 1 0,0-1 0,-7 0 547,-1 0 0,2 0-461,-4 1 1,9-1 0,2 1-1,-2-1 1,-8 1 426,7 0 1,-1 0-5,-5 1 0,4 0 0,3-1 0,-2 1-234,-3-1 0,1-1 0,-2 0 0,-4 1 223,-4 0 0,-3-1 1,6 1-24,0 0 1,8-1 0,3 0 0,-1 0 0,-2 0 0,-8 1-5,12-1 0,-2 0-378,-9 1 0,5 1 1,-1-1-1,-2 2 394,-1-1 0,-2 1 0,-1 1-7,12-1 0,2 0-10,-14 0 0,3 0 0,0 0 0,-4 0 46,7-2 0,-1 1-31,-5 0 0,3 0 1,-3 0 533,2-2 0,-1 0-542,-2 1 0,0 0-1,-3 0 1,0 0-3,-1 1 0,-1 0-292,-2 1 1,0 0 308,14-1 0,1 1-14,-11 0 0,0-1 781,14 0 1,0 0-763,-12 0 1,1 0-22,0-1 1,3 0 0,-2 0 45,6 0 0,-1-1-47,-6 1 0,1 0 0,-3 1 0,0-2 0,-3 1 0,-2 1 0,-2-1 19,-1 0 1,-2 1 440,23-3-432,-15 2 0,1-1 3,3 0 0,0 0-28,-1 1 0,1-1 2,-3 1 1,-1 1 26,10 0-26,-2 1-259,-5 0 1,6 0-1,-4 0 303,-8 0 1,1 0-27,7 0 0,4 0 1,-5 0 20,7 0 2,-1 0 1,0 0 8,7 1-25,-9 0 1,6-1 0,-6 0-26,6 2 1112,-5-2 1,0 0-1069,6 0-56,-13 0-1633,0-1 1,0-1-1639,-4-3 2621,-3 1 1,-3-1-1,-12 0 1,-2-1 0</inkml:trace>
  <inkml:trace contextRef="#ctx0" brushRef="#br0" timeOffset="35640">3124 10339 18733,'-35'-10'659,"1"1"1,-1-1 0,-2 1-1,-2-2-519,-5-5 0,-5-5 0,4 4-1200,5 2 1,1 1 1059,4 2 0,-2 0 0,1 0 0,0 3 0,1 1 0,1 0 16,-3 0 1,1 1 2,-8-1 1,0-3-28,13-4 1,0-2 0,3 0-10,3 2 0,-1-2 15,-5-8 0,-3-5 1,4 3 338,11 7 0,0 0-350,-12-13 0,-5-5 0,4 4-38,11 11 1,1 0 20,-5-4 0,-3-3 1,6 3-117,3-6 54,3-3-9,3-3 64,6 11 1,2-1 31,-4-14 2,5 16 0,0 2 3,1-6-143,1-9 76,2 12 0,2-9-51,10 13 1,5 0 117,-3 4 0,2 0-1033,8-8 0,0 1 1117,7-3-79,-12 8 1,-10 9 245,0-3-251,-2 5 36,2-2-97,-5 6 3337,1 1-3961,-1 1 405,0 1 28,-1 1-28,-2 3-639,2-1 493,-1 1-1209,3 0 1120,12 1 515,-3 1 39,14 1 14,-2-3 0,0 1 9,7 0 55,-2-4 1,-2 0 16,-11 0-27,0-5 430,-14 0-436,-1 2-56,-1-1 73,-2 1-29,0 3-78,0 0-67,0 3-263,-15 0 179,3 1 39,-15 3 6,-9 7 67,6-2 36,0 0 1,0-1 41,3-1 23,-12 1-6,31-7 57,1-1-68,5 0 39,0-13-90,2 4-5,0-12-117,14-9 44,-1 11 67,13-12-27,2 12 33,-7 4 11,15-9 0,-21 13-44,6-6-208,-16 14 28,1-2 118,-3 9 89,2 5 34,12 28 0,0 7 73,-4-5-294,3 7 1,-2-1 281,-13-18 1,-1-3-73,-4 0-17,-12 0 0,-2 0 0,5-6 0,-20 18 0</inkml:trace>
  <inkml:trace contextRef="#ctx0" brushRef="#br0" timeOffset="53284">2611 15761 24396,'24'-11'277,"-1"0"1,12 0-1,7 0 1,-3 2-206,-3 1 1,3 2 7,-5 2 1,5-1 0,3 0 0,2 1-1,0 0 13,-3 2 0,2 1 1,0 0-1,1 0 1,-2 1-1,-1-1-551,6 0 1,-2-1 0,0 1-1,1 0 470,0 0 0,4 0 1,0 0-1,-5 1 1,-7-1 29,-3 0 0,-5 1-17,1-1 0,2 1-141,2 0 1,4 0 0,-1 0 184,-2-1 0,0 0 0,0-1-32,6 1 0,1 1 1,0-2 19,6-1 1,1-1 0,-3 0-33,-1 1 1,0-1-6,-7 0 1,3 1-1,1-1 11,-2 0 0,1 1 0,1-1 0,-4 1-28,-3-1 1,-2 1 0,2 0 8,3 0 1,2-1-1,1 0 1,-2 1-840,0-1 0,-3 1 0,2-1 830,6 1 1,1 0 0,-2 0-106,-6 0 1,0 0 0,-1 0 103,1 1 0,0 0 0,-5 1 14,-7-1 1,-1 1 9,8-1 0,4 0 1,-3 0-27,0 0 0,1 0 16,7 0 1,6-1 0,-3 0-500,2 0 1,-1 1 519,-8-1 1,3 0-1,-2 0-20,7-1 0,-1 0-38,-3 0 0,-2 1 21,-10 0 0,-2 1 923,-1-1 1,1 1-921,10-1 0,0 1-3,-10 0 0,-1 0 211,6 1 1,1 0-206,9 0 0,-2 1-6,-12 0 0,0 0 16,15 0 1,7 0-6,-10 0 1,4 0-1,1 0 1,-3 0-12,3 0 0,-3 0 0,2 0-37,2 0 0,3 0 0,-1 0 0,-4 0 37,-9 0 0,-3 0 0,2 0-635,8 0 1,3-1 0,-5 1 634,-6-2 0,-1 1 0,5 0 0,4 0 0,-7-1-182,10-2 182,3 0 0,-14 2 0,4 1 0,-2 0 0,0 0 0,2 0 0,5 1 0,7 0 0,2-1 0,-6 1 0,-5 1 0,-4-1 0,2 0-26,8 0 0,2 0 1,-4 1 25,2 0 0,-6-1 776,-15 1 1,-3-1-777,21 1 0,-1-1 0,3 0 0,-4 2 0,1 0-145,-7 0 1,2-1 0,-1 1 144,10 2 0,1 0 0,-12 0 0,1 1 0,-2-1 0,5 2 0,1 0 0,-7-1 0,1 0 0,-3 1 0,-1-1 0,-3 1 0,0-1 0,-2 0 1165,-2-1 0,1 1-1165,6 0 0,2 0 327,13 2 0,2 0-327,-10-1 0,1 1 0,2-2 0,2 2 0,-4-2 0,-5 0 0,-1 0 0,11 2 0,4 1-775,-3-2 0,2 1 0,-2-1 775,-1 1 0,-1-1 0,3 0 0,3 1 0,-5-2 391,-8 0 1,-1-1-392,4 0 0,3 0 0,-2 0 0,-3-1 0,1 1-177,-1-1 0,2 0 0,-4-1 177,-7 0 0,-1-1 0,14 0 0,2 0 0,-9 0 0,1-1-477,4 1 1,4-1 0,-3 0 476,0 0 0,-2 0 475,-5 0 1,2 0-1,-2 0-475,4 0 0,-2 0 0,0 0 0,1 0 0,10 1 0,0 0 0,-13 0 0,1-1 0,6 2 0,-2-1 0,9 1-125,-18-1 0,0-1 125,12 1 0,-15-1 0,-2 0 0,7 0 209,-6 0 1,0 0-210,6 0 2862,12 0-2862,-24 0 0,-10 0 995,0 0-995,-10 0-632,0 0 632,0-19 0,0 14 0,0-15 0</inkml:trace>
  <inkml:trace contextRef="#ctx0" brushRef="#br0" timeOffset="57256">9944 15445 20392,'22'1'313,"4"-1"-179,5 0 71,7-1 1,10-2-1,-4 1-180,-12 1 1,1 1-211,12-3 0,6 1 0,-9 0 196,4 0 50,-3 0 1,1 0-59,-16 0 0,-1 0 78,15 0 1,-1-1-82,-2 0-95,7 1-314,-23 1-532,3 0-924,-25 1 772,-1 0 1,0 0 0</inkml:trace>
  <inkml:trace contextRef="#ctx0" brushRef="#br0" timeOffset="61324">26565 3788 15670,'-6'-15'-331,"-22"54"331,17-15 0,-1 3-199,0 1 0,-2 3 1,-3 2 231,-1-2 1,-3 2 0,-1 0-1,2-3-495,-7 10 0,-3 1 525,0-5 0,-4 5 1,0-1-1,2-6-659,-4 1 0,0-4 620,5-4 0,-2 1 1,2-2-1256,-2 0 1,1-1 1243,5-5 0,-1 0 1,0 0 44,-9 6 1,0-1-68,3-1 1,0-3 69,9-5 1,3-2 603,0-4 40,3-14 464,9-9-1163,0-14-57,8-16 1,3-4 50,3-1 46,-1 15 1,2-5 0,2 8 222,6 3 3007,4-3-2917,-7 19-106,-4 6-413,6 38 1,0 18-1480,-7-26 1,-1 1 1620,4 12 0,1 5 0,-2-4 21,-3-7 0,-1-4 30,-1-2 1,0 0 223,1 4 1,1-2 358,0 2 466,5 1 956,20-33-3094,13-12 1,5-3 912,-14 7 0,0 1-79,1-3 0,1-2 0,-5 3 1017,4 0-2515,-13 5 1720,-6 9 0,-9-3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41:32.68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8230 6353 25858,'37'5'482,"4"0"-381,6-5-1740,-22 0 1,1 0 558,2 0 0,1 0 690,12 0 0,1 0 443,-9 0 0,0 0 281,10 0 1,-1 0-299,-10-1 0,-2 1 28,-2-1 1,3 0 2,2-1 0,3-1 1,-3 1-35,-1 0 1,0-1 996,16-1 1,-1 1-978,-13 0 0,0 0 789,-1 0 0,2 0 1,-2 0-818,9-1 0,-1 1-1107,10-1 0,-3 0 1082,2 0-147,-5 2 147,-7 0 0,-3 2 11,-4 0 57,1-1-63,1 0 90,5-1-89,4-1 67,4 1-6,-11-1 0,3 1-715,-2-1 1,0-1 664,0 2 0,-2-1-15,-6 1 1,-3-1 2539,6 1-2469,-8 0 73,21-1-146,-19 0 0,15-1 0,-17 1 173,-2 0-173,-2 2 0,-3-1 0,1 2 2699,-8-1-2699,1 1 0,-8-1-3277,-1-1 0,-1-4 2700,0-8 0,0 7 0,0-3 0</inkml:trace>
  <inkml:trace contextRef="#ctx0" brushRef="#br0" timeOffset="12226">2462 6371 25124,'22'1'404,"2"0"-309,-2-1-11,5-1-1723,7 0 1,3 0 1355,-11 0 1,0 0 340,18-1 1,0 1 82,-14 0 0,-1 0-99,2-1 0,3 1-82,5-1 0,5 0 0,-4 0 82,-1 0 0,3-2-322,-5 1 1,7-1 0,2 0 0,-2 0 0,-6 0 321,8-2 0,-1 0 292,-7 2 0,4-1 0,0-1 1,-5 1-319,3-1 1,-3 1 5,1-1 1,1 1-23,-1 0 0,-1 0 5,-1 0 1,1 1 35,-3-1 0,2 1 0,-1 0-2,5-2 1,0 1-29,-6 0 0,2 1 0,3-2-292,-3 1 0,3 0 0,1 0 1,-2-1 298,6 0 1,0 0 0,2 0-1,1-1 0,4 0 0,-1 1 1,-3 0-95,-6 0 0,-2 1 1,-2 1 75,-2-1 0,0 1 0,0 0 15,5 0 0,1 0 0,-2 0-15,-1-1 0,-1 1 3,-1 1 1,1-1 0,2 1 1,7-1 1,1 0 0,-4 0 22,-4 0 0,0 1-27,7-1 1,4 0 0,-7 0 23,-11 1 1,-3 0-24,0 0 1,2 1 673,15-3 0,-1 0-662,-19 3 0,1 0-395,11-1 1,7-1 0,-7 1 431,9 0-51,-3 1 0,0 0 1367,4 1-1367,-23 0 0,0 1 782,22 0-785,-13 0 1,-2 0 2,6 0 0,-13 0 0,1 0-795,1 0 0,0 0 857,11 0-59,-7 0 0,0 1 1815,6-1-1812,-3 1 527,-3 0-533,-5-1 33,-4 1-33,-2 0 3252,-4-1-3246,3 1 475,-10-1-481,1 0 0,-9 0-3277,-1 0 3223,3 1 1,-2-1-1,2 1 1</inkml:trace>
  <inkml:trace contextRef="#ctx0" brushRef="#br0" timeOffset="16227">16717 6296 24351,'26'5'790,"1"-1"-616,4-2 89,6 1-72,9 0 25,-3-1 1,8 0-1,-4 0-174,-6 1 0,-1-1-877,8 0 0,6 0 0,-9 1 851,-16-1 1,-2 0 287,15 2 0,1 0-262,-16-1 0,1-1 50,10 2 1,5-1-672,3-2 0,5-1 0,-5 0 621,-2 0 0,1 1-31,-6-1 0,5 0 1,0 0-1,-5 1-203,5-1 1,-3 2 191,2-1 0,1 2 31,-2-1 0,-1 1 379,0 0 1,1 1-396,-4-1 0,2 0 0,-2 0-184,5 1 1,0 0 190,-6-1 1,2 1-1,0-1 19,-2-1 0,1 1 0,3 0-20,-1-1 0,5 1 1,2 0-1,-1 0 1,-4-1-13,6 1 0,-4 0 1,5 0-219,-2 0 0,7 0 1,0 1-1,-3-1 1,-10 0 211,-3 0 0,-4 0 6,2 0 0,2 0 1,-3 0-10,-3 0 0,-2 0-244,2-1 1,1 1 243,-2 0 0,4 0-246,4 0 0,8-1 0,1 1 0,-6-1 268,4 1 1,0 0-23,-5-1 0,6 0 0,-1 0 0,-8-1 487,-6 0 0,-4 0-482,1-1 1,1 0 631,0 1 1,1-1-635,13 0 0,1 0-3,-11 0 0,0 0 56,11 0 1,-2 0-57,-14 0 0,1 0 4,3 0 0,3 0 0,0 0 18,9 0 1,1 0-23,-10 0 0,2 0 0,-3-1 73,6 0 1,-3 0-74,-9 0 0,1-2 0,16-2 0,8-1 0,-5 0 0,-8 2 0,0-1 0,-1 0 0,7-1 0,-2 0 0,-8 1 10,-8 1 0,-1 0-10,7 0 0,3 0 0,-5 0 0,-7 1 0,-1 0 300,12-1 0,3 0-300,7-2 0,-2 1 0,-20 2 0,1 0 1528,19-2 0,0 0-1528,-17 2 0,-3 0 0,16-2 0,-16 3 0,2 0 0,22-1 0,-14 2 0,9 0 0,-10 0 0,-13 1 1015,2-2-4292,-16-5 0,-3 1 2582,-5-6 1,1 7-1,-2 0 1</inkml:trace>
  <inkml:trace contextRef="#ctx0" brushRef="#br0" timeOffset="19861">1428 4139 20789,'-6'-28'129,"1"6"-202,5 25 571,27 26 107,2 5-378,-2-5 1,4 4-750,-2-1 0,2 3 1,-2-2 608,-5-6 1,-2 0 0,2 1-10,7 8 1,1 1-1,2 2-559,-5-7 1,1 2 0,1-2 0,-2-1 508,2 0 0,-1-1 0,1 0-178,-4-4 1,1 2-1,0-1 1,-3-3 151,5 1 1,-4-5-3,-2 0 6,-5-3 1154,-11-9-1364,-25-21 0,-11-8-15,-9-9 983,11 10 0,-3-3 0,1 1-787,-1 1 1,2 1 509,0 1 0,-1 0-495,-12-5 0,1 1-4,-3-2 9,13 8 1,6 5-861,17 11 863,12 8 84,22 24-8,-6-7 1,5 4 0,-2-1-58,1 1 1,2 0-910,0 2 0,3 2 0,-4-5 1279,-4-8 0,-2-3 339,9 10-134,-3-17-505,-14-34 1,-5-9-90,7-13-254,-8 12 1,1-8 0,-1-2 0,-1 4-840,-3 2 1,-2 3 0,0-1 623,-1-7 1,0-2 0,-2 6 0,1 3 0,-3 10 0,-6 12 0</inkml:trace>
  <inkml:trace contextRef="#ctx0" brushRef="#br0" timeOffset="33456">19326 4241 16297,'-41'-6'-291,"4"7"-802,0 21 1,-7 13 0,5-3-108,7-6 0,0 0 1200,4-4 0,-2 4 0,-1 0 0,2-2 346,-9 10 1,3-2-344,8-7 0,0 0-3,-6 5 0,1 1-98,9-8 0,2-1-524,-13 15 532,8-10 941,13-12-851,12-15 17,1 0-202,0-4 3145,0-3-2977,0-7 152,2-36 61,-1 26 22,1-22 876,-1 37-1094,-1 4-655,0 3 263,0 2 213,0 9 305,-2 32 0,-2 8-20,-2-2-280,2-12 0,1 4 1,-1-6 184,-5 0 79,1 2 565,4-18 354,1-1 744,31-36-2444,-4 4 1,3-3 340,2-1 0,2 0-314,3-3 0,0 0 714,0 3 0,-3 2 0,-3 1 0,11-6 0</inkml:trace>
  <inkml:trace contextRef="#ctx0" brushRef="#br0" timeOffset="34590">20362 4424 17462,'10'-35'-666,"1"17"666,-1 39 0,0 13 0,0-8 0,2 4-820,3 5 1,3 7 0,0 2 0,-1-5 700,-3-8 0,-1-2 0,1 3 119,2 2 0,1 4 0,1 1 0,-1-3-23,2 5 1,0-1 0,-2-4 25,0-2 0,-1 0 79,1 4 1,0 4 0,-3-8-223,-1-2-291,1 9 644,-12-34 1232,-24-32-1562,0 3 115,-1-4 0,-7-7 0,3 3 35,4 7 1,-2-1 44,-4-5 1,-3-4 0,2 4 7,5 3 1,2 4-26,0 0 1,3 2 56,-5-5 1000,19 19-1118,4 3 351,2 2-726,4 14 369,4 3 6,7 16 25,0-8 0,2 0-19,10 12 27,-9-12 1,1-1 873,21 4 45,-13-13-2146,4-20 0,2-11 1233,-8-5 0,-2-5 0,1-1-503,1-1 1,1-1 0,-1-2 422,2-3 0,-1-2 0,-1 1-249,-4 5 0,-2 1 0,-2 2-209,-2 2 1,-1 3-1012,1-3 1,-8 7 1509,-31 20 0,14 1 0,-16 7 0</inkml:trace>
  <inkml:trace contextRef="#ctx0" brushRef="#br0" timeOffset="38370">23660 6333 18403,'35'-11'396,"-1"1"1,1 0 0,4 0-1,1 1 1,5 1-1053,-2 4 1,5 2-1,3 1 1,0 0 0,-2 0 701,-6 0 1,-2 0-1,1 0 1,1 0-1,2 0 43,-3 0 1,3 1 0,0-1-1,2 1 1,0 0 0,0 0 0,0-1-108,1 1 1,0 0 0,1 0 0,0 1 0,-1-1 0,-1 0 0,-1 0 87,-1 1 0,-1-1 0,-1 0 0,-1 1 0,2 0 0,2-1-80,0 1 0,3 0 0,1-1 0,1 1 0,-1 0 0,-2 0 0,-2 0 71,-2 0 1,-1 1 0,-2-1 0,0 1-1,0 0 1,0-1-186,1 1 1,0 0 0,0 0 0,0 0-1,0 0 1,1 0 155,-1 1 1,1-1 0,0 1 0,0-1-1,1 1 1,-2-1 153,0 1 0,-1-1 0,-1 1 0,2-1 0,2 1 0,3 1-141,-5-1 0,3 0 1,2 1-1,1-1 0,2 1 1,0 1-1,1-1 0,-1 0 1,0 0-1,-1 0-12,-1 0 1,-1 0 0,0 0-1,0 1 1,0-1 0,0 0-1,0 0 1,1 1 0,1-1-1,0 0-12,-4 0 1,1-1-1,1 1 1,0 0-1,1 0 1,0-1-1,0 1 1,-1-1-1,-1 1 1,-1-1-1,0 1 1,-3-1 25,10 1 0,-2 1 1,0-1-1,-1 0 1,-2 0-1,-2 0 1,-1-1-1,-1 0-39,6-1 0,-3 0 0,-2 0 0,-1-1 0,-1 0 15,2 0 1,-1 0 0,-1-1 0,-3 0-6,0 0 1,-2 0 0,1 0-19,1 0 0,2 0 0,1 0-240,-1-1 0,2-1 1,0 0-1,-5 1 243,2-1 0,0 0 318,10 0 1,4-1-1,-10 0-321,-11 0 1211,-10 1-1211,-11 0 1838,-6 2-2274,-4-1-2112,-2 1-729,9-3 2457,0-1 1,2 0 0,-5 1 0</inkml:trace>
  <inkml:trace contextRef="#ctx0" brushRef="#br0" timeOffset="53623">3173 10636 22403,'-1'26'47,"6"13"1,2 1-48,1-1 2,1 2 1,1-2 3,-2-8 22,-1-1 0,0 1-17,2 8-1104,-2-5 1,3 5 0,-2-4 174,2 9 915,-1-6 0,0 0 524,1 10-471,-4-11 34,1 3 0,1 5 0,-3-3 0,0 1-67,0 1 0,1 0 11,-1-2 0,-2 1 25,0 7 0,0-1-36,-1-19 0,1 1 1321,-1 19 1,0-2-1339,2-2 106,-1-8 1,0 1-56,2 8 155,-2-15 0,0 4 1,0 0-144,1 0 0,0 0 1,0-1-25,1 10 0,-1 0-37,0-10 0,0 2 0,0-5 48,0 16 0,-1-5 1,0 2-29,-1-17 1,-1 1 23,1 12 1,-1 4 0,1-5-25,-2-13 1,1-1-198,-1 14 0,1-2 181,0-1-1,0-3 29,0-3-206,1-1 172,-2-2 588,2 0-555,-1-3 1,-1 2-34,1 9 22,-1-9 1,0 0-17,0 5 21,0-5 1,0 0 22,0 8 156,0-9 0,0-2-116,0 0 186,0-3-204,0-1-27,1-3-6,2 8-11,-1-10-22,2 6 0,-3-13 5,0 0-11,1-2 5,-2 0-16,2-1-358,-1-3-2908,2-2 0,-1-8 2712,1-7 1,0 5 0,-2 0 0</inkml:trace>
  <inkml:trace contextRef="#ctx0" brushRef="#br0" timeOffset="58353">5289 13556 22526,'32'-17'420,"4"1"-336,4 7 28,-6 3 0,1 0-12,-9 1 1,1 1-1740,20-3 1,4 0 1093,-15 0 1,1 1 0,-2-1 975,11-1 0,0 0-420,-11 1 1,1 0-1,-3 0 11,-3 1 1,-3 0-21,-1 1 1,3 1 17,3 0 1,4 0 0,-2 1 26,-2-1 1,4 2-209,1-1 0,7 1 1,4-1-1,-2 1 0,-7 0 186,5-1 1,-1 2-15,-3-1 0,6 0 0,-1 1 0,-8-1-14,-6 1 1,-4-1 18,0 1 1,0 0-14,-2 0 0,1 0 72,13 0 1,-1 0-76,10 1 1054,-13-1 1,0 1-1016,-8 0 1,-1 0 44,18 0 11,-3-1 1,3 0-4,-4 0 0,2-1-64,-2 0 0,3 0 0,-4 0 266,3 0 1,-2 1-279,-4-1 1,2 1 0,-7 0 17,1 1 47,2 0 0,-2 0-81,-12 0 3276,28 0-3000,-33 0-161,10 0-121,-13 0 17,-4 0-11,-2 0 34,-5 0-930,-1 0-2381,-5-9 0,-2-2 2457,-7-10 1,6 10 0,0 1 0</inkml:trace>
  <inkml:trace contextRef="#ctx0" brushRef="#br0" timeOffset="65422">14266 14462 20453,'41'-13'570,"-6"8"0,12 3 0,5 0 1,0 1-1,-9 0-488,-8 0 0,-3 2 1,5-1-552,2 0 1,8 0 0,5 0 0,1 0 0,-2 0 0,-4 1 0,-8-1-56,-2 0 0,-6 0 0,2 0 559,5 0 0,3 0 0,0 1 0,-2-1-323,-1 0 0,-1 0 0,4 0 326,-4 0 0,4 0 0,1 0 0,0 0 0,-3 0-15,10 0 1,-2 0-1,2 0-8,0 0 1,2 0-1,-1 0 1,-6 0-560,1 0-1,-4 0 607,1 0 0,1 0 10,0 0 1,0 0 456,0 0 0,0 0-456,-2 0 0,3 0 530,2-1 1,5 0 0,1 0-561,-15 0 0,-1 1 1,2-2-1,4 1 31,-2-1 1,4 0-1,4 0 1,0-1-1,0 1 1,-3-1-1,-4 1-119,4-1 1,-4 1-1,-1 0 1,3 0 50,2-1 1,3 0 0,1 0 0,-3 0 0,-7 1-7,10-1 0,-6 2 1153,3 0 1,0 1-1135,-3-1 1,4 1-18,-1-1 0,3 1 0,-4 0-267,-6-1 0,0 1 267,2-1 0,3 1 0,-4 0-2,-3-1 0,-2 1 19,1 0 1,1 0-300,1 0 1,0 0 290,-2-1 0,5 2 435,-2 1 1,6 0 0,2 2 0,0-1-447,0 1 0,1 0 0,1-1 0,1 2-2,-4-1 1,2 0 0,1 0 0,-2 0 0,-2 1-333,3-1 1,-2 0 0,-2 0 0,-3 0 333,-2 0 0,-3-1 0,2 1-328,1 0 1,3 0 0,0 1 0,-5-1 327,7 1 0,0 0 9,4 1 1,4 0 0,-8 0-10,-17-2 0,-3-1 96,0 1 0,3-1-87,16 2 0,7 0 1,-3-1-10,-6 0 0,3 0 10,-6 0 0,8 1 1,4 0-1,1 0 0,-4 0 1,-7-1-86,-1 1 1,-6-2 0,4 2 74,9 0 0,6 1 0,-1 1 0,-7-2 0,-5 1 0,-4 0 981,0 0 1,-1 0-980,-3 0 1,3 0-624,11 2 1,6-1 0,-4 0 625,-7 0 1,0-1 12,5 0 1,5 1 0,-5-1-274,-4-2 0,-4 0 257,-8-1 1,1 0 285,4 0 0,4 1 0,-4-1-283,15 2 199,-13-1 1,-1 0-155,9 1-22,-12-1-11,2 0 0,1-1 67,0 1 1358,-8-1 1,1 0-1040,17-1 766,-17 0-1068,12-1 22,4 0-118,-16-1 401,-2 0 1,2 1-88,9 3-285,-12-2 40,-1 1-74,-22-3-948,0 0 948,3-20 0,-4 15 0,4-14 0</inkml:trace>
  <inkml:trace contextRef="#ctx0" brushRef="#br0" timeOffset="105168">6559 14312 20151,'41'5'1294,"-6"-2"0,2-1-1090,-8-2 0,1 0-75,11 0 0,5 2 46,-5 1 0,7 2 0,-1 0 0,-5 0-1814,0-1 1,-1 0 1475,-1 1 1,6 1 0,-2-1-1,-9 0 421,12 2 786,2-2-904,-11-2 0,4 0-812,-4-2 0,3 1 0,-2 0 717,10 0 0,0 0-25,-13-1 1,2 1 0,0-1-186,5 0 1,1-1 0,-4 1 197,-3-1 1,0 1 535,5-1 0,3 1 1,-2-1-509,3 0 1,-3 0-947,-9 0 1,0 0 889,8 0 1,4 0 269,-10 0 1,5 0 0,-2 0-1,-4 1-258,2-1 0,-1 1-17,11-1 0,5 1 0,-9 0 56,2 1-23,-8-1 1,1 0-17,-9 0 0,0 0-17,12-1 0,0 1 8,-1 0 1,-2 0 10,-10-1 1,0 0 494,5 1 0,1 0-495,2-1 1,-3 0-9,13 1 24,-11-1 1,5 0-1,-4 0-10,-10 0 1,1 0 11,7 0 1,9 0 0,-1 0 0,-8 0 4,-8 0 0,-1 0 17,27 0 0,-6 0 97,-27 0 187,3 0-183,7 0 0,2 0-155,-3 0 1,0 0-6,6-1 0,-1 1-461,9 0 461,-26-1 0,-7 1-28,-4 0-50,-4 0-3199,-1-1 3015,4-1 0,-2 1 1,3-1-1</inkml:trace>
  <inkml:trace contextRef="#ctx0" brushRef="#br0" timeOffset="108782">20478 8835 19770,'0'47'329,"-1"0"0,1 1 0,-2-6 0,-1 4 0,-1 4 0,0-1 0,0-1 1,0-6-1150,1-1 1,0-4 0,0 0 0,-1 2 698,-1 8 0,0 5 0,-1 0 0,-1-4 0,2-9 171,-3-2 1,0-5 271,0-1 0,0 0-325,-2 0 0,1 1-375,-2 1 0,-1 3-1261,-3 7 1,0-1-1,4-19 1,1-1-1,-2 7 1,1-11 818,4-33 1,3 12 0,3-13 0</inkml:trace>
  <inkml:trace contextRef="#ctx0" brushRef="#br0" timeOffset="109351">20587 8532 22077,'7'-34'175,"0"0"1,1 2 0,5 4-5,18 9 0,7 5-99,1 0 1,4 1-498,-1 1 0,4 0 1,8 2 436,-13 5 0,5 1 0,4 1 0,2 1 0,-2 0 0,-1 0 0,-5 0-365,5-2 0,-5 1 1,1 0-1,5 0 357,-7 1 1,6 0 0,2 0 0,2 0 0,0 0 0,-3 0 0,-5 0 0,-6 0-358,8-1 1,-8 0 0,1-1 356,-1 1 0,1 0 0,0-1 0,-2-1-4,4 0 0,-2-2 0,-3 1-101,-4 1 0,-1 0 61,8-5 1,-4 8-104,-17 22 1,-6 8 142,-3 2 0,-2 4-397,1 6 0,-1 7 0,-1 1 419,-2 0 1,-1 1-1,0 1 7,-1-10 1,1 1-1,0 1 1,0 0-78,0-2 0,1 1 0,-1 1 0,0-2 0,0-2 66,0 8 1,0-2 0,0 0 393,0 2 1,1 1 0,-2-1-598,-2-5 0,-2 0 1,-1-4-930,-1 1 0,-2 0 38,2-2 1,-1 3 0,-3-2 1075,-6-2 0,-3-2 0,3-5 0,-4 14 0,0-12 0,1-1 0</inkml:trace>
  <inkml:trace contextRef="#ctx0" brushRef="#br0" timeOffset="109768">19854 10177 23842,'48'-7'94,"0"-1"0,1 1 1,-1 0-1,0 0 0,0 0 1,0 0-1,0 0 0,-2 0 1,-2 1-1,-2 1 0,0-1 1,2 0-1,4 0-459,-4 0 1,4-1 0,2 0 0,2 0 0,0 0 0,-1 0 0,-1 1 0,-3 0 0,-4 1-154,9-1 0,-4 1 0,-2 1 0,-2 0 0,0 1 472,6-2 0,-1 1 1,-1 1-1,1 0-774,0 1 1,0 0 0,-1 1 0,-2 0 454,7 0 1,-3 0 0,-3 0 0,-9 1 0,-2 0 0,-4 0 0,-1 0 0,0 0 0</inkml:trace>
  <inkml:trace contextRef="#ctx0" brushRef="#br0" timeOffset="111149">20786 8653 16700,'10'39'2128,"1"5"-1694,-6-9 1,0 1-337,-2-9 0,1 0-1737,0 24 1,-2-3-516,0-12 2884,-1-8 0,-2-5-322,1-18 822,0-3-1622,0-35 0,4-10 0,-1-4 366,-1 12 1,0-2-37,3-8 1,2-6-1,-1 9-44,4-4 14,-1 14 1,2-4 0,0 6 2911,6-5-3011,-6 11 1,0 3-202,0 12 22,4 13 286,0 2-28,13 13-125,-12-2 226,1 7 11,-10-4 61,-13 23-22,-6-14-39,3-6 0,-4-1-848,-13-8 0,-3-4-872,-6 2 235,6-6 1,0-2 1484,-8-5 0,17 1 0,1-1 0</inkml:trace>
  <inkml:trace contextRef="#ctx0" brushRef="#br0" timeOffset="112229">21249 9102 20448,'-18'-9'576,"2"2"-3853,10-3 1275,0 2 3416,0-6-1363,0 0-63,0-23 1,3 11-727,0 0 0,2-1 738,1-3-117,1-10-180,5 2 0,2 0 174,-1-3 27,2 9 1,2-5 0,-1 7 6,0 3 7,10-17-2,-11 32 2295,0 2-2524,5-2-253,-1 5-135,9-3 3803,-7 8-3276,3 0-388,3 2 243,-9 0 67,3 4-168,-5 11 297,-6-2 58,0 13 1,-1 3 64,-5-2 3,-1 0 0,-2 0 30,-8 1 51,-15 12-17,5-10 79,-8 5 50,11-17 582,-4 4-229,11-9-375,-1 1 39,12-8 184,4-2-21,6 2-169,6 2-117,10 3-90,7 2-465,6 3-784,4 2-390,2 2 1,1 0 1091,-18-8 1,-1-1 0,11 6 0,-5-2 0,-16-8 0</inkml:trace>
  <inkml:trace contextRef="#ctx0" brushRef="#br0" timeOffset="112693">21857 8887 14712,'-26'-11'160,"-1"0"1,1 0-1,2 5 182,-10 13-11,2 4 134,-6 17-392,14-7 16,4 6-3366,15-10 1807,13-7 3215,4 0-1365,37-11-514,-17-9-959,-6-9 1,2-7 0,-5 0 400,-1-13 149,3-3 0,-15 5 290,-34 29 0,-4 5 0,14-4 0,-12 9 1,-1 0-1</inkml:trace>
  <inkml:trace contextRef="#ctx0" brushRef="#br0" timeOffset="113058">21938 8739 11973,'18'46'849,"1"0"1,-3-2-1,-3-2-824,-8-15 1,-1-3 41,-1 20-677,-3 0-326,-4-19 116,-13 10 1,9-26 0,-8-4 0</inkml:trace>
  <inkml:trace contextRef="#ctx0" brushRef="#br0" timeOffset="113541">21949 8717 16661,'6'-27'433,"0"0"0,2-1 0,-2 7-360,-4 16-28,4-3-45,-1 4-6,0 0-100,10-3 44,-7 3-27,5-1-34,-8 4-17,2 1 128,0 0-100,8 4 51,-5 1 16,5 5 39,-6 3 70,3 10 1,0 2-59,-1 5 8,0-2 0,-2 0 42,-5-1 5,-3-2 130,-5 15-118,-5-15-415,-9-2 0,-3-2-626,-6-5-671,3-4 1,0-1 1182,-10 3 0,17-7 0,-2 2 0</inkml:trace>
  <inkml:trace contextRef="#ctx0" brushRef="#br0" timeOffset="114299">25627 8201 18852,'3'46'133,"-1"0"0,0 0 1,0-9-1,-1 0 1,0 1-1,1 5 64,-2-4 1,1 5 0,-1 2-1,1 2 1,-1-1 0,1-2-1,-1-4-233,0 7 1,1-5 0,-1 1-1,0 4 64,0-7 1,-1 3 0,0 3 0,0 1 0,0-2 0,-1-4 0,-1-4-1122,-3 10 1,-2-6 0,2-2 545,2 10 1,-1-4 0,-6-6 0,6-14 0,11-26 0</inkml:trace>
  <inkml:trace contextRef="#ctx0" brushRef="#br0" timeOffset="114913">25901 7899 17893,'38'-15'87,"0"1"1,0-1-1,2 2 1,1 0-1,5 5-743,-6 5 1,4 5-1,1 1 1,1 1 0,-2-2 332,4 1 0,-1-1 1,0 0-1,3 1 399,-6-1 1,2 1 0,2 0 0,0 0 0,1-1 0,0 1-35,-2-1 0,1 0 1,1 0-1,-1-1 1,0 1-1,-3-1 0,-3 1-31,8 0 0,-6 0 1,0-1-1,5 0 32,-3 0 1,6-1 0,1 0 0,-1-1 0,-6 1 0,-8-1-19,3 0 1,-6-2-12,11 0 0,-4-1 853,-2 1-1091,-14 5 168,0 12 67,-13 12 0,-3 11 1,-1 1-10,-2-7 0,-2 0 0,0 8 14,-1-3 1,-1 8 0,0 4 0,0 4 0,-1 0-1,0 0 1,-1-4 0,0-5 7,-2 1 1,0-5 0,-1-1-1,-1 1 1,1 4 34,0 1 0,0 4 1,0 3-1,0-1 1,-1 0-1,-1-4 0,0-5 57,-3 1 0,0-5 1,-2-2-1,2-2-46,-2 11 0,-1-3-45,-1 6 1,-2 0-1665,-1 2 1,2-4-1639,-2 2 3094,3-9 1,3-7 0,6-25-1,2-5 1</inkml:trace>
  <inkml:trace contextRef="#ctx0" brushRef="#br0" timeOffset="115315">25496 9581 21943,'48'-2'808,"-1"1"0,-6 0 0,2 0 0,3 0-712,-6 1 1,2 0 0,3 0 0,3 0-566,-8 1 1,5-1 0,2 1 0,0 0 0,1 0 0,-1 0 0,-3 0 5,6 0 1,-1 0 0,-2 1 0,1-1 0,3 0 459,-8 1 1,2 0-1,1-1 1,0 1 0,1 0-1,-1 0 1,-1 0-545,4 0 1,1 0 0,0 0 0,-2 0 0,-2-1 0,-3 1-274,0 0 1,-5 0 0,0-1 0,3 1 409,0-1 0,6 1 1,-2-1-1,-4 0 1,-10-1-1,6 0 0,-14 0 1</inkml:trace>
  <inkml:trace contextRef="#ctx0" brushRef="#br0" timeOffset="116005">25955 8113 17143,'21'33'778,"-1"6"-316,-5 5 1,-2 2-379,-3-14 0,-1 0-915,1 0 0,-1 3 0,0-4 864,-2-4 1,0-2 47,3 9 0,-1-2 14,2 4 191,6 3 246,-12-34-85,5-17-447,5-19-275,-1-5 1,2-9 0,-1 3-9,-2 2 1,1 1 29,0-5 1,2-3 0,-3 7-689,-3-1-2336,-2 12 3003,-10 21 0,2 5 0,-4 8 0</inkml:trace>
  <inkml:trace contextRef="#ctx0" brushRef="#br0" timeOffset="116392">26572 8312 13446,'-7'36'154,"1"-1"1,-1 1 0,-2 12-1,-1 2 1,1-6-200,3-13 0,-2-3 45,-11 15 0,1-6 0,8-18 0,-10-13 0</inkml:trace>
  <inkml:trace contextRef="#ctx0" brushRef="#br0" timeOffset="116630">26405 8322 16409,'18'-28'517,"-1"1"0,0 1 0,3 5-1419,8 9 1,2 5-738,-5 0 1,1 2 70,16-1 1,3 1 1639,3 4 0,-3 0 0,-19 1 1,-1-1-1,4 1 0,0 0 0</inkml:trace>
  <inkml:trace contextRef="#ctx0" brushRef="#br0" timeOffset="116948">26579 8522 18246,'32'3'-3277,"11"-1"2621,-13-2 1,-1-1-1,5 1 1,5 0 0</inkml:trace>
  <inkml:trace contextRef="#ctx0" brushRef="#br0" timeOffset="117203">26436 8837 18369,'38'0'-1093,"0"0"1,0 0 0,0 0 936,-4 0 1,-3 0-1,4 0 1,5 0-1</inkml:trace>
  <inkml:trace contextRef="#ctx0" brushRef="#br0" timeOffset="117587">26971 8358 10640,'0'40'192,"0"1"0,-2-4 1,-2-2-420,-6-5 0,-2-3-1494,-9 17 1721,5-13 0,1-2 0,3-6 0,-1-1 0</inkml:trace>
  <inkml:trace contextRef="#ctx0" brushRef="#br0" timeOffset="117981">27000 8322 13284,'19'45'495,"0"1"1,-5-13 0,-1 1-1,-2-6-433,0 10-23,0-6 0,-1-2-28,0-5 141,2 4 1696,-3-25-1512,-1-12-468,9-20 1,1-7-68,-7 11 0,-1-2-204,4-9 0,1-4 0,-2 3-662,-5 7 1,-3 3-1910,3-22 2974,-28 31 0,10 17 0,-10 1 0</inkml:trace>
  <inkml:trace contextRef="#ctx0" brushRef="#br0" timeOffset="118295">27523 8266 14040,'3'43'210,"-1"-1"0,-1-1 0,-1 1 0,-2-4-418,-1-8 1,-1-2-151,-1 15 0,-1-1-1085,-3-16 1,-1-3-1835,-3 6 3204,-3 0 0,10-21 1,3-5-1</inkml:trace>
  <inkml:trace contextRef="#ctx0" brushRef="#br0" timeOffset="118825">27604 8244 14611,'24'-32'2341,"-4"5"-2150,-17 25-191,-1 1-263,5 0 257,-2 1-162,11 0 39,-5 0-33,5 1-45,-6 3-73,9 14 218,-8-4 62,8 10-325,-4 23 605,-7-22 241,-16 15 0,-7 0-364,-12-7-157,2-10 0,-9 4 0,0 0 0,6-6 0,-11 8 0,11-10 0,0 0 0,1 0 0</inkml:trace>
  <inkml:trace contextRef="#ctx0" brushRef="#br0" timeOffset="120748">25456 8787 19008,'-30'13'392,"-7"-3"0,-3-3-157,15-4 1,-2 0-46,-16 3 0,-5-1 8,11-2 0,-2-1 0,3 0-137,-1 1 1,0 0-51,-2-1 0,-3 0 1,4 0 16,4 0 0,-1 0-344,-10 2 1,-5 0 0,3-1 315,1 1 0,0 0-369,-1 0 0,-4 1 1,6-1 334,7 1 0,3-1 0,1 0 1,-2 0-66,-5 2 0,-6-1 0,4 0 65,2 0 1,-3-1-623,2 0 1,-9 1-1,-2-1 1,1 0 0,9 0 520,7-2 1,5 0-1,-3 0 108,-8 1 1,-5 0-1,0 0 1,5 0-270,-10-1 0,5 0 276,12-1 1,-3 1-19,-9-1 1,-6 0 0,6 0 34,9 1 0,1 0 4,-1-1 1,-6 1-1,1 0 1,7-1-2,2 1 0,3 0-633,-17 1 0,-1 0 610,6-2 1,5 0 16,-7 0 3,9-1 1,2 1-4,9-1-165,-21 0 0,-2 0 82,11 0 46,-9 0 1,4 0 545,26 0-548,1 0 2280,-19 0-2235,14 0 84,-14 0-336,24 0 2289,2 0-3135,6 0-840,1 0 1938,0-6 0,1 5 0,0-4 0</inkml:trace>
  <inkml:trace contextRef="#ctx0" brushRef="#br0" timeOffset="121717">22987 8871 13939,'-39'-13'638,"-6"2"-486,23 10 27,-5 0 0,-1 1-39,-4 5 70,-4 2 1,1 2-150,5 4-16,-10 9-17,10 15 6,16-15-4,1 3 1,2 1-31,6-4 39,1 6 6,3 6-39,1-15-1,1 14 231,8-22 44,2 0 162,11-5-50,1-3-118,5-2-44,3 0-1646,2-3 0,1-2 1590,4-2-118,-6 1 0,0-3 212,0-9-173,-8 1-89,-2-1 0,-1-1-158,0-4-1487,0-8 1,-2-6-1,-11 4 1,-4 0 637,6 1 0,-5 1 1001,-14-5 0,-5 7 0,7 16 0,-16-4 0</inkml:trace>
  <inkml:trace contextRef="#ctx0" brushRef="#br0" timeOffset="122521">22336 8607 16471,'30'33'191,"-1"0"1,0 0 0,-11-15 0,0 0-172,7 12 1,2 4 0,-3-11 208,3-14-464,-6-2-230,8-1-644,-11-2 1109,1-1 0,-13-2 0,6 1 0</inkml:trace>
  <inkml:trace contextRef="#ctx0" brushRef="#br0" timeOffset="123120">22546 8857 13933,'-5'38'536,"0"-1"1,-1 0-1,2 6 1,-3-4-448,-2-7 1,-2-3 123,0-4 0,-1-1-23,-7 13-98,6-13 1,-1 0 16,-1-3 0,0-1-75,-7 10 11,-5 4-197,6-9-1791,10-12-275,-1 1-1059,10-12 2759,4-6 0,-1 3 0,1-2 0</inkml:trace>
  <inkml:trace contextRef="#ctx0" brushRef="#br0" timeOffset="125799">25012 8659 18958,'8'46'714,"-5"-11"0,0 0-653,-3-9 1,0-1-37,0 9 0,0 0-19,0 6-1205,0-14 1,0 0 16,0 1-135,0 6-599,0-28-912,-1-6 2828,-1-8 0,1 4 0,0-3 0</inkml:trace>
  <inkml:trace contextRef="#ctx0" brushRef="#br0" timeOffset="126305">25291 8554 16790,'-8'30'819,"-1"-1"0,2 5 0,0 3 0,2-2 32,0-6 1,1 1-752,0 6 1,0 4 0,1-5-67,1 8-598,0 6-63,2-25-841,0-5 1468,19-2 0,-14-9 0,15-1 0</inkml:trace>
  <inkml:trace contextRef="#ctx0" brushRef="#br0" timeOffset="130117">20558 10604 17417,'22'41'801,"0"-1"0,-3-3 0,0-3-236,-3-6 1,-1-3-521,2 2 50,-2-2 1,-2-5 122,-6-13 364,5-4-582,-4-15-341,9-12-342,1-12-956,-1-1 1,0-1-1639,1-7 1638,-4 15 1,-4 4 818,-8 14 1,-2 11 0,-1 1 0</inkml:trace>
  <inkml:trace contextRef="#ctx0" brushRef="#br0" timeOffset="130556">21147 10959 19294,'31'-5'-622,"-1"1"-633,-6 0-952,11 1-1070,2 2 3168,8-2 0,-21 2 0,-5 0 0</inkml:trace>
  <inkml:trace contextRef="#ctx0" brushRef="#br0" timeOffset="131067">21799 10670 14863,'-37'11'1916,"-1"5"-1211,7 4-173,8 0 0,0 1-448,0 3 56,8-1 1,7 0-141,19-6-1093,23-6 1,15-2 0,-5-3 623,-12-2 1,0-2 0,9 1 0,6 0 0,-12-2 0,-15-2 0</inkml:trace>
  <inkml:trace contextRef="#ctx0" brushRef="#br0" timeOffset="131513">22225 10718 14353,'2'-30'1323,"-5"0"-1027,-5 17-492,-13 2 124,-2 10 72,-6 11 56,2 6 0,3 6-51,3 0 40,7 0-3322,6 11 3263,9-18 70,7 5-56,8-19-219,4-4-240,6-7-706,10-19 633,-7-6-1916,-3-1-829,-22 14 3983,-14 15 1,1 7 0,0 0 0</inkml:trace>
  <inkml:trace contextRef="#ctx0" brushRef="#br0" timeOffset="132289">22524 10620 12909,'-32'15'151,"2"2"123,9-2 29,0 2 833,-3 12-800,12-11 45,0 9-134,12-17 946,16-1-899,9-15 0,4-7-333,13-4-62,-9 0 0,-2-8-571,-7-14 0,-5-7 595,-8 15 1,-1-2 0,0-1 76,3-4 0,-1-1 0,-1-3 35,-4 4 0,-2-2 0,0 0 0,-1 5 166,0-3 1,-1 1-202,0-9 0,-1 5-84,-3 19 157,-3 26 403,1 10-185,-2 24 0,0 18 0,0-5-642,2-15 1,0 2-76,-1 5 1,0 8-1,-1 1 1,1-11-595,1-9 1,0-3-620,-1 5 1,-1-1 1527,1 7 1,1-19-1,2-8 1</inkml:trace>
  <inkml:trace contextRef="#ctx0" brushRef="#br0" timeOffset="132812">22882 10578 17053,'29'-8'969,"0"1"-790,-11 0-22,3 1 84,20-14-208,-16 7 23,15-10-56,-24 8-168,-2-1-369,-3-21 430,-5 16-173,-8-9 280,-12 23-968,-29 20 1938,5 2-430,12-1 0,1 3 149,6 5 0,3 2-279,-2 11-175,2 11-190,28 0-729,4-18-800,14 8-155,-4-28 1,1-5-1639,15 0 2621,-11-6 1,-2 0-1,-6-3 1,-7-2 0</inkml:trace>
  <inkml:trace contextRef="#ctx0" brushRef="#br0" timeOffset="136864">29103 8075 19227,'-43'13'433,"0"1"0,3-1 0,-1 2-1191,4 3 1,-3 4 0,3-2 782,0 1 1,-1 0-25,-2 2 1,-3 1 0,4-2-8,5-2 1,2-1-410,-10 6 1,0 0-149,12-8 0,0 0-149,-4 4 1,2-2-458,2-1-327,12-8 836,33-28 0,-13 13 0,21-18 0</inkml:trace>
  <inkml:trace contextRef="#ctx0" brushRef="#br0" timeOffset="137289">28635 7987 16521,'-17'20'192,"0"1"1,-7 10-1,1 0 18,8-8 0,-2 1 337,-5 11 0,-3 6 1,2-5-316,6-7 0,0 1 74,-4 6 0,-1 5 1,4-7-117,3 1 62,-2 8 953,54-35-1205,-3-5 0,9 0 0,2-1 0,-6 0 0,-2 0 0,0-1 0,1 1 0,0 0 0,0 0 0,0 0 0</inkml:trace>
  <inkml:trace contextRef="#ctx0" brushRef="#br0" timeOffset="150369">29384 7652 18352,'0'-27'832,"0"0"0,2-17 59,6 34-600,-3 4-106,1 3-152,-2 1-33,2 1-157,11-1 101,-1 1-44,12 0 35,1 5 1,1 2 30,10 2 6,-9 0 0,3 3-372,4 11 0,-3 3 164,0 1 138,-1-3 0,-6 6-81,-22 7 0,-10 3 182,-8-8 0,-8 1-727,-3-1 1,-6 5-1,-1-1 1,3-6 796,-5 1 0,0-5 68,-3-2 1,-3 0 0,14-8 496,19-12-33,6-2-196,27-1-409,1 0-126,-4 0 0,4 0-967,6 1 1,3-1 0,-2 1 545,-2 0 1,-1 0 0,15 0 0,-6 0 0,-18 1 0</inkml:trace>
  <inkml:trace contextRef="#ctx0" brushRef="#br0" timeOffset="151914">25618 7494 20677,'-30'2'366,"-1"0"0,-1 0 0,-1 0-277,2 0 1,-2 1-669,-4-1 0,-1 2 598,-6 0 1,-5 0-840,6 1 1,-5 0 0,-1 1 0,1-1 770,7 0 1,2 0-1,-1-1 1,-3 2 49,-1-1 0,-2 1 0,-1 0 0,-1 0 0,1 1-243,0-1 1,0 1-1,0 0 1,2-1 0,2 1 246,1-1 1,3 1 0,0-1 0,-1 0-6,-6 2 0,-1-1 0,0 1 0,4-1-2,2 1 0,4-1 0,-4 2-313,1-1 1,-4 2 0,1-1 0,1 1 312,-2-1 0,2 1 1,-2 0 179,2 0 1,-3 0 0,2 1-1,3-2-240,-10 2 1,3-1-15,0 0 1,-1-1 47,4-1 0,-1-1-12,9-2 1,-1-1 0,2 0 8,-1 0 1,2 0 27,-6-1 0,5-1-70,3 1 1857,18-3-2400,4 1 1197,15-1-849,5 0 1457,13-6 0,6-4-1467,8-9 1,1-3 209,-3 4 1,-1-1-23,2-5 1,-3-3-261,-9 1 0,-2 1 177,5-8 33,-2 2 0,-1 0 44,-7 4 91,1-5 38,-14 6-33,-7 10-39,-5-3 0,-8 13 33,-10 1 1,3 2-23,-8 3 8,6 7 1,0 3 75,-11 5-14,6-1 0,-1 3 89,3 1 1,1 0-40,5-3 1,0-1-123,-7 6 0,1 1 178,7-5 1,2-1-40,-1 0 0,0 2 157,-8 7 0,1 1-163,8-8 1,1 0-53,-5 5 0,3 0 464,4 15 67,8-15 6,15 7-201,10-16-778,21-1 1,16 0 0,-5-1-1048,-12-2 0,0 0 618,2-1 1,6 1 0,0 0 0,-5-3 799,3-2 0,-7-2 0,8 1 0,-2-2 0</inkml:trace>
  <inkml:trace contextRef="#ctx0" brushRef="#br0" timeOffset="159085">21198 7474 15546,'-4'-26'647,"0"0"0,-2-19-479,6 33-168,1 1-50,5 6-146,25 3 168,-5 0 22,19 2-30,-17 2 0,-1 2-132,17 11 134,-19-8 0,-1 1-16,5 14-90,-12 16 171,-11-5 0,-4 3-223,0-7 1,-2 1 247,-3 7 0,-5-2 172,-9-8 0,-3-4 159,-9 12-197,9-13 1,-1-1 991,-16 10-667,16-15 1131,-3 2-1002,26-16-784,8-2-588,14-3-228,13-1 136,-5 3 1,9 0 0,3 0 0,-5 0 409,-5 1 0,-2-1 1,2 0-1,16 1 1,2 0-1,-9 0 0,1 0 1</inkml:trace>
  <inkml:trace contextRef="#ctx0" brushRef="#br0" timeOffset="167876">29036 8590 18789,'47'0'474,"0"0"1,-6 1-1,-1-2-326,6-1 1,3-2-784,-11 3 1,2-1 0,0 1 645,-1 0 0,0 0 1,0 0-65,0 0 1,-1 0 0,-2 0-517,7 1 1,-4 0-2288,1 0 2856,-2 12 0,-18-9 0,0 9 0</inkml:trace>
  <inkml:trace contextRef="#ctx0" brushRef="#br0" timeOffset="172863">4699 11568 15490,'0'-25'1390,"0"4"-886,0 21-90,0-1 227,20-7 1,11-1-2281,-6 4 1,0 0 1260,13-5 0,1 1 420,-8 6 0,-3 1 795,13 2-686,4 0 24,-13 0 1,5 0-1,-2 0-80,1 0 1,2 0-549,-4-1 1,5-1-1,1-1 1,0 0 544,0 0 1,2-2-1,-2 1 1,-2 0-92,2-1 1,-3 0 0,1 0-50,10 0 1,0 0 0,-7 1 47,6 2 771,-16 2 1,4-1 0,-1 1-750,0 0 1,4-1 16,1-1 0,10 0 0,6-2 1,0 1-1,-3 0 0,-9 1-37,-5 0 0,-6 0 0,7 0 44,0 0 0,7-2 0,4 1 0,2-1 0,-1 0 0,-4 1 0,-7 0-5,9-1 0,-8 0 0,6 1-40,-8 1 1,3-1 0,4 1 0,-1 1 0,-1-1 0,-2 0 5,3 0 0,-2 0 0,-1 0 0,4 0-184,-6 2 1,4-1 0,1 1 0,-1 0 0,-3 1 0,-4-1 177,1 0 1,-4 0 0,2 1-527,13-1 1,3 1 0,-3 0 613,3-1 1,-5 0-87,-12 1 0,-1 0-176,9-1 0,0 0 203,-15 1 1,-3 0 1641,2-1-1672,15 1-280,-27-1-925,4 0-688,3 0-1384,13 3 0,1 5 3087,11 5 1,-23-4 0,-5-2 0</inkml:trace>
  <inkml:trace contextRef="#ctx0" brushRef="#br0" timeOffset="176248">30640 7293 17591,'10'-25'588,"0"0"0,6-13-717,-16 36-196,-23 5 320,0 6 5,-2-2 0,-1 1-3,1 1 0,-2 2 3,-1-1 0,-4 1 0,-4 1 22,-6 2 1,-4 1-1,-2 1 1,4-1-643,2 0 1,2-2 0,-2 2 564,1-1 0,-3 1 1,3 0-1,8-2-370,-9 5 5,13-2 56,10-5-196,23-12 173,2-4-106,32-25 308,-7 2 59,-9 7 0,0-2 42,-2-1 0,-2 0-2416,2-6 2517,-5 1-17,-15 24-252,0 4 1302,0 1-1073,0 4 23,0 5 292,0 7 217,0 9 337,2 10 0,1 4-605,4 9 1397,-2-7 0,1-1-1001,5-3-220,3-12 0,3-3-75,9 5-269,-5-10 0,4-2-606,4-7 1,1-4-1107,-5 1 1,1-1 1621,12 2 1,-2-1 0,-6 0 0,-2-1 0</inkml:trace>
  <inkml:trace contextRef="#ctx0" brushRef="#br0" timeOffset="185155">13061 12400 18235,'8'-12'2817,"0"1"-2341,-4 9 421,7 1-544,2 1-84,11 0-34,5 0 0,1 0-106,-4 1 0,2-1-1171,7 1 1,4 0 0,-1 0 1075,7 2 0,-2 0-1,2 0 1,-3 1-173,-7-1 0,-4 2 211,6 1-4,2 0 72,5-2 24,-6-2 1,8-1-1,3-1-35,-9-3 0,4-2 0,2 0 0,-1 0 0,-2 0-654,4 3 0,-2 0 0,1 0 0,0-1 523,-5-1 1,4-2 0,-2 0 0,-3 0 0,-7 2 4,0 2 0,-4 0 848,6 1 1,0 0-824,-9 1 0,2 0 1,10 0 1,8 0-1,2 0 1,-6 0-11,5-1 1,1 0-20,-10 0 0,5 1 0,3 0 0,-1-1 0,-2 1-13,1 0 0,0-1 1,-2 1-1,-2-1 13,4 1 0,-2 1 0,1-1-99,8 1 0,0-1 0,-6 1 96,-13 0 0,-1 1 5,9-1 0,6 2 0,-4-1 0,-1-1 1,1 1-3,-1 0 0,3 0 0,-2-1 3,3 1 0,-2-1 47,0 0 1,4 1 45,-11-2 1,3 1 0,1 0-1,-3-1-270,-1 1 0,-3-1 1,1 1 174,9-1 1,1 0 0,-4 0 37,-5 0 1,-4 0-40,0 0 0,-1 0 2,-4 0 1,1 0 1142,12 0 1,0 0-1141,9 0 17,-14 0 1,3 0-1116,3 0 1,3 0 0,-5 1-547,-13 1 1,0 1 1091,14-1 1,4-1 0,-14 2 0,-19 3 0,-1-2 0</inkml:trace>
  <inkml:trace contextRef="#ctx0" brushRef="#br0" timeOffset="189048">22278 10927 5896,'0'0'0</inkml:trace>
  <inkml:trace contextRef="#ctx0" brushRef="#br0" timeOffset="191553">29985 7710 6389,'-47'-2'-86,"0"1"1,14-7 0,5 5 0,3 17 0</inkml:trace>
  <inkml:trace contextRef="#ctx0" brushRef="#br0" timeOffset="192673">31451 7492 12976,'-29'11'1629,"-7"3"-1447,14-4 0,-5 1 143,-11 3 0,-6 3 0,2-1-210,-1-1 0,-1-1-305,-1 2 1,-4 1-1,5-2 221,5-4 0,3-2-1560,3 0 0,0 0 1268,-4 3 1,2-2-83,2 1-765,9 1 811,37-12-737,23-13 1,4-3 747,1 0 196,0-3 1,-2 0-812,-10 3 862,-4 1 340,-7 0-323,-5 1 2630,-8 6-2865,-2 2 587,-10 21 1138,5 16-1250,-5 1 997,12 8-1215,11-20 0,2-3 0,-4-1 0,18 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44:55.2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12370 4428 21181,'14'-29'773,"-3"5"-947,-12 25 17,-8 7 157,-11 8 17,-19 14-673,8-9 1,-9 5-1,-4 3 1,-1 0 0,4-3 439,4-2 1,2-3-1,-1 1 1,-3 2 166,5-3 0,-3 1 0,-1 2 1,-2 0-1,1-1 0,2-1 1,2-2 13,-10 4 0,2-1 0,2-3 0,3-1-8,1 0 0,4-3 0,-1 1-77,-7 3 1,-1 0-1,4-4 42,2-3 0,4-3 78,3 3 0,1-7-1249,-18-25 549,34-7 363,5 1 1,1-2-224,0-16-61,3-1 89,2 1 36,3 4 0,0-1 403,1 15 1,0 0 5,1-15 0,1 3 20,5 1 67,-1 3 2820,-2 6-2669,0 6 169,-3 7 1727,-1 3-1403,1 0-308,-3 5-129,0 1-386,-1 4 162,2 6 667,12 28 71,-5 1 0,0 11 0,0 1 1,-1-5-616,4 2 0,-2 1-53,-3 1 0,-1 9 1,-1-4-1,-3-14 199,-5-8 28,-6 1-773,15-25-940,7-2-388,15 3 183,-2 0 0,5 2 1603,3 1 1,2 0 0,-2-1 0,-4 0-1,0 0 1,7 1 0,0 0 0</inkml:trace>
  <inkml:trace contextRef="#ctx0" brushRef="#br0" timeOffset="13493">20605 9507 15597,'5'-31'3276,"-1"7"-2765,-6 23-304,-5 1-34,-9 3 359,-27 12-313,5 0-66,7-1 0,-6 3 0,4-1-53,2-1 1,0-1-173,1 2 0,-4 1 0,-2 1 198,-1 0 0,-4 2 0,1-1 0,2-1-67,3-1 1,2-1 0,-6 2-34,6-2 1,-4 2-1,-4 2 1,-1 0 0,0 1-1,2-1 1,4-2-846,-8 4 1,4 0-1,0-1 1,-1 1 820,1-2 0,-1 1 0,0 1 1,1-1-1,2-1-2,2 1 0,2-1 0,2-1 0,2-1-39,1 0 0,2-1 0,-4 2 51,-1-1 0,-4 3 0,-4 0 0,0 2 1,2-2-1,3-3-398,-8 6 1,3-3 0,-4 2 386,10-5 0,-3 1 0,-2 1 0,-1 1 0,-1-1 0,1 0 0,-4 0 1,-3 1 0,0-1 0,1 0 0,3-1 0,3-2 0,-7 3 0,6-1 0,-6 1-217,8-2 1,-5 1 0,-2 2-1,0-1 1,5-1 0,7-4 214,-7 5 0,6-4 2,0 1 1,-2 1 359,-3 2 1,-3 1-1,3-1-379,3-1 0,-1 0-507,1 1 0,-5 3 0,2 0 0,7-4 440,10-6 0,3-1-14,-17 11 0,9-4 741,22-14-755,4-2 1090,1-2-1252,1 0 1305,0-8-1182,3-3 3364,1-8-3813,7-25 533,-5 19-1572,0-7 1,-2 0 593,-2 8 681,0-16-891,-2 0 1003,-2 16-33,-14-21 290,7 30 51,-11-5-67,7 15-34,1 1-100,-33 1 2292,21 1-2192,-20 1 12,28 0-40,4 1 6,4 1 145,-1 15 90,4-3 313,2 21 1,1 4-95,4 2 94,3-7 1,3 5 0,1-5-79,6 8 67,5-2 1,1-2 61,-3-12 11,9 8-2041,6-22 2058,0-4-404,-5-4 1,1-2 300,-2 0 1,3-2-425,18 1 1,2-1-65,-12 0 0,1 0-358,10 0 0,1 0-704,-16 1 1,1 1 0,-2-1 545,7-1 1,-2 1 0,1 1 0,-5-1 0,2-1 0</inkml:trace>
  <inkml:trace contextRef="#ctx0" brushRef="#br0" timeOffset="17684">11000 12792 21663,'37'0'930,"4"2"-765,-8 1 0,1-1-75,-5 1 0,1-1 5,11 1 0,2 0-28,6 0 0,-2-1-42,-11 1 1,1-1 2,1 0 0,2 0 0,0 1 37,-1-2 0,0 0 1,-1 1-33,10-1 1,1 1-19,-4-1 0,3 0 0,-6-1-293,-8-1 0,-2-1 278,10 1 0,2 0 3,4-4 0,-2 1 2,-17 2 1,2 0 31,4 0 1,6-1 0,1 0 0,-6 0-288,-3 1 1,-2 0 250,7-1 1,4 0 0,-6 1 4,-8 0 0,-4-1 55,25-1-61,-3 0 0,-4 0 0,-2 0 34,-5 1 16,-2 0 17,-3 0 17,7 1 463,-12 0-547,4 0-3205,-12 1 785,7-6-857,19-4 1638,-18 2 1,2 0 982,8-2 1,-1 0-1,3-1 1,-5 1 0</inkml:trace>
  <inkml:trace contextRef="#ctx0" brushRef="#br0" timeOffset="18711">17169 12878 19540,'33'-1'715,"0"0"0,-2 0 0,-3 0-334,4 1 185,15 0-291,-9 0-155,-13 0 0,0 2 116,15 1-57,-8-1 0,6 1 0,-3 0-123,0 0 0,1-1-45,2 1 0,3 0 1,-3-1 80,4-1 1,-4 0-366,-12 0 0,0 0 329,4 0 0,0 0-1417,2 1 1,-1 0 1478,12-1-85,-10 1 1,2-1-348,3-1 0,-1 0 319,9 0 26,3 0 0,-1 1 30,-14-1-33,-6 0 0,-2 1-16,-4-1 39,-4 0 362,-3 0-413,-5 0 2989,-1 0-2994,-5 0 1084,3 0-2703,4 0-1653,12-2 0,6-4 2457,5-3 1,-16 2 0,-4 1 0</inkml:trace>
  <inkml:trace contextRef="#ctx0" brushRef="#br0" timeOffset="21698">3121 11923 20638,'0'-24'-269,"0"35"527,0 20 52,2 14 1,0 6-1404,0-17 1,-1 0 0,1 0 1000,1 1 1,0 0 0,-1 0 130,0-1 0,0 0 0,0-1 184,1 11 1,0-3-208,-1-11 1,-1-1 36,1 15 1,-1-4-43,0-11 106,-1 4 281,1-29 100,-1-2-274,1-9 2919,-1-3-3143,0-10 865,0-2-862,-2-8 0,-2-2-3,0-10-17,-3-6 0,-1 0-8,3 21 0,-1 1-34,0-10 0,-2-2 18,0 6 0,0-3 0,0 4 15,1 1 1,-1-2 16,-1-2 1,-2-8 0,0 1 0,2 9 2,-2-8-832,-2-3 1,3 16 658,9 50 140,-1 5 39,1 19 0,0-3 2,1-8 1,-1 1-252,0-9 1,0 0 251,-1 8 0,1 2 33,-2 1 1,1-2-26,-1 7-9,2-13 1,-1-4 31,2-10-34,0-7 62,0-4-62,0-4-124,0-2-3153,0-12 2457,3 0 1,-2-3 0,2 6 0</inkml:trace>
  <inkml:trace contextRef="#ctx0" brushRef="#br0" timeOffset="27279">13564 6204 18560,'8'46'1638,"-3"-1"0,-1-1-1811,0-2 173,-2-3 0,0-1-2365,-2 7-285,-3-13-503,-8 11 3153,-10-15 0,7-12 0,-2-3 0</inkml:trace>
  <inkml:trace contextRef="#ctx0" brushRef="#br0" timeOffset="27926">13453 6126 14061,'1'-29'604,"0"0"1,3-17 348,6 46-1003,4 0 44,28 0 12,-13 0-6,-5 0 0,2 2-3277,22 2 2965,-1 2 262,-3 0 703,-14 0-1067,-21-2 457,-5 2-368,-9 19 392,-5-6-5,-10 18 313,-15-3 0,-3-2-123,2 0-191,-2 1 0,4 0 532,20-11-318,4-4 94,6-3 864,28 0-1149,-3-6-84,24 6-1417,-18-8 0,0-1-1860,20 5 1638,-18-4 1,-2 0 966,10 1 0,-19-4 0,-6-2 0</inkml:trace>
  <inkml:trace contextRef="#ctx0" brushRef="#br0" timeOffset="28225">14199 6092 15485,'9'45'138,"0"0"1,-4-7 0,0 1 0,-2-4-745,-4 11-58,-1-12 1,-3-1 663,-5-7 0,-2-3 0,1-2 0,-7 9 0</inkml:trace>
  <inkml:trace contextRef="#ctx0" brushRef="#br0" timeOffset="30129">13001 6106 15031,'10'35'575,"1"1"1,-1-1 0,2 1-1,-2 0-379,-6 4 0,-2 5 0,-1-7-123,-1 9-1119,0-4 1,0-3 1051,0-10 721,0-3-676,0 8 360,0-17-271,0 4 1703,0-23-1843,0-17-56,-4-13-95,1 2 0,-1-3 211,-2-4 1,0 0-126,1 5 1,0 1 5,0 0 1,1 3-26,0-7 33,0-1-39,2 0 1,1 0 44,-1-6 31,2 8 0,-1 2 8,1 6-3191,0-1 3136,2 2-46,1 7 339,1 2-584,12 2 296,-5 6-12,5-5-346,-9 11 341,-4 1 3349,0 0-3529,6 1 180,-1 4-6,18 19 29,-12-6 11,9 12-588,-8 3 531,-8-15-4,2 14-7,-9-19-16,-6 1-533,-31 10-100,14-12-883,-2 1 1,2-1 818,12-5 1,0 2 0,11-6 0</inkml:trace>
  <inkml:trace contextRef="#ctx0" brushRef="#br0" timeOffset="30823">14509 6064 14454,'0'36'364,"0"0"0,0-3 0,0 1-2003,0 7 1,0-1-403,0 10 1870,0-12 0,0-2 633,-1-7-1974,-3-3 1727,-7-4 0,5-10 0,-3-2 0</inkml:trace>
  <inkml:trace contextRef="#ctx0" brushRef="#br0" timeOffset="31348">14458 5960 14729,'15'-7'173,"-1"6"74,3 27-175,-4-4 12,4 10 28,-3-3-5,-4-10-6,2 5 722,16-9-683,-10-8-140,17 1-16,-14-11-147,1-6-207,0-8 1,-1-3 369,1 0-1609,-4-1 0,-3 4 1609,-11 10-28,0 3-281,4 17 396,3 11 0,2 3-70,8 17-17,-3 0 0,3 7 0,-4-8 0,0-2 0,-1 2 0,1 0 0</inkml:trace>
  <inkml:trace contextRef="#ctx0" brushRef="#br0" timeOffset="32052">13371 7512 17182,'8'38'-820,"-1"1"1,0 5 0,-1 3 0,-4-7 433,-10 0 1,10 4 0,-4-9 0,-7-29-1</inkml:trace>
  <inkml:trace contextRef="#ctx0" brushRef="#br0" timeOffset="32646">13331 7439 13765,'9'-38'3276,"-1"8"-77,-3 21-3171,-1 3-84,5 1-537,19-6-85,13 1-961,-16 4 1,1 3 1070,5 4 1,-2 3 332,3 5 92,-12 14 0,-11 6-778,-23-4 0,-8 1 1117,11 4 0,-1-1-160,-13-6 0,-1-5-30,7-5-314,12-7 875,2-2 0,3-2 0,2-1 0</inkml:trace>
  <inkml:trace contextRef="#ctx0" brushRef="#br0" timeOffset="33051">13865 7371 14157,'12'42'246,"0"-1"1,-1 1-1,1-1 1,-1-6 0,0-3-1,-3 0-483,0 5 0,-2 1 0,-8-7 237,-24 6 0,19-20 0,-20 2 0</inkml:trace>
  <inkml:trace contextRef="#ctx0" brushRef="#br0" timeOffset="33686">13805 7355 11362,'1'-5'3276,"11"-15"-1852,1 13-1497,24-13-3204,6 16 1810,-14 1 1,1 2 1717,-3 3 0,-1 1-609,10 1-1533,-15 23 2227,-36 1 151,-1 12-255,0-17 1,0 0 2663,-2 11-2565,5-1 1052,14-1-627,22-19 0,7-2-885,-1 2 0,2 0-1510,14 4 1,-2 0 1845,-15-6 0,-4 2 0,3 9 0,-25-10 0</inkml:trace>
  <inkml:trace contextRef="#ctx0" brushRef="#br0" timeOffset="34045">14502 7283 16073,'13'41'-332,"0"0"0,-5 3 0,-1 4 0,-3-7-1863,-1 8 2195,-6 0 0,-1-7 0,2-30 0,-5-2 0</inkml:trace>
  <inkml:trace contextRef="#ctx0" brushRef="#br0" timeOffset="34653">14821 7093 15160,'10'45'500,"-1"0"1,0-1-1,-3-4-326,-4 5-1813,-4 3 1,-1 0-1160,-1 2 1710,1-7 0,-4-5 1088,-19-16 0,17-11 0,-13-3 0</inkml:trace>
  <inkml:trace contextRef="#ctx0" brushRef="#br0" timeOffset="35168">14768 6938 13861,'31'29'519,"1"0"1,0 0 0,0 0 0,0-6 0,-2 0-512,-4 5 0,2 7 1,-1-2-1,-7-8-2,-2-2 95,-3-8-3378,19-15 2457,-15-26 1,1-20 0,-1-5 0,0 9 876,4 9 1,1-1 129,-6-13 1,1-13-1,-1 8 1,-4 30 1347,4 62-1825,-9-9 1,0 4 319,-2-1 0,0 2 0,-1 0-5,4 14 0,-2-4-25,-3-15 0,0-2-140,-1-2 0,-1-1 140,1 9 0,0-2 0,0-4 0,0 10 0</inkml:trace>
  <inkml:trace contextRef="#ctx0" brushRef="#br0" timeOffset="36400">16069 4835 17865,'11'-3'62,"2"24"90,-7 4 1,-2 12 0,0 8 0,-1 7 0,0 2 0,0 1 0,0-3-518,0-6 1,-1 1 0,0 2 0,0 0 0,0 2 0,-1-1 0,1 1 0,0 0 0,-1 0 391,1-3 1,0 1 0,0 0-1,-1 0 1,1 1 0,-1-1 0,1 1-1,-1-1 1,0 0 0,-1 0-114,0-1 0,0 1 0,0 0 0,0 0 0,-1 0 0,1-1 0,-1-1 0,-1-1 1,1-2-1,-1-2 105,-2 11 1,0-3-1,-1-2 1,0-1 0,1-1-1,0-1-104,0 2 1,1-2-1,0-1 1,0 0 0,0-2 71,-1 6 0,-1 0 1,2-3-1,0-4-525,1 11 0,0-12 454,-2-21 998,-1-6-1301,-2-3-296,-37-31 182,15-4 0,-3-5 334,3 3 1,-2-1 0,2-1 619,3 0 1,1 0 0,1-2-479,-2-2 1,0-2 0,0-1 31,5 4 0,-1-1 0,2 0 0,1 2 642,-1 0 0,2 3 0,1-2-524,-5-6 0,1-1 0,6 8 312,6 9-28,6 8-236,13 16 1096,9 10-1118,19 15-50,-16-10 0,1 1-810,2 2 0,2 2 1,0 2 741,1 1 1,0 1 0,0 0-33,0 0 1,0 0 0,0 1-416,0 3 0,1 1 1,-4-3 415,-5-6 1,-2 0 28,3 4 0,-1-1 336,-3-3 0,-3-4 171,-1 0 2738,14 2-2183,-16-34-1037,10-14-56,-1-8 0,0-5-37,-3 6 1,1 0 460,-2 2 1,1-3-1,-2 3-693,3-3 1,-2 1-867,0-3 1,-1 0-505,-5 2 1,-3 1 982,-2 8 1,-2 1-1,-3-9 1,-5 26 0</inkml:trace>
  <inkml:trace contextRef="#ctx0" brushRef="#br0" timeOffset="38826">4347 7357 12942,'48'-3'915,"-1"0"0,0-1 0,-3-1-529,-13-1 1,-2-2-1173,2 1 0,1 0 903,-1 0 1,1 0-73,-2 1 0,0 1-26,0 1 1,0 1 5,-1 0 0,2 2 98,9 0 0,4 1 1,-2 0-12,1 0 0,2 0-361,-3 0 1,6 0-1,0 0 1,-5 0 377,7 0 0,-3 1-77,-5-1 1,2 1-1,-3-1-240,1 1 1,-2 0 189,-4 0 1,1 1-655,0 1 0,2 1 1,0 0 886,-4-1 0,-1-1 0,0 1-30,3 1 1,1-1 0,-3 1-159,9-2 1,-5-1 8,3-1-50,0 0-1,4 0-5,-15 0 988,4 0-1425,-22 0-2840,2 0 2457,-2 0 1,-5 0 0,0 0 0</inkml:trace>
  <inkml:trace contextRef="#ctx0" brushRef="#br0" timeOffset="41208">4962 8418 19154,'27'-18'666,"-3"5"1,0 3-550,3 3-5,12 1 0,2 2-39,1 2-1166,-6 4 1,6 1 0,-4 0 105,-8-1 0,-2 1 1608,21 4 1,-1 0-580,-23-3 0,0-1 36,8 3 1,-1 0-12,12 0-583,-3-1 1,0-1 520,-1-2-64,-13 0 1,-1-1-1883,-3-1 681,-8 0-93,8 0 1353,14-5 0,-15 3 0,5-3 0</inkml:trace>
  <inkml:trace contextRef="#ctx0" brushRef="#br0" timeOffset="44048">18038 6870 22162,'-21'-35'259,"0"1"1,-1 1-1,0 3-225,-15-3-1396,15 14 0,-2 2 1362,-5-2 0,-2 0-14,-4 0 0,-1 0 14,-4 0 0,-1 0 0,0 1 0,-7-2-20,15 6 0,-6-2 0,-3-2 0,-2 0 0,0-1 0,3 2 0,5 2 15,-2-1 1,5 2 0,-1-1 0,-6-2-94,3 1 1,-6-2 0,-4-2 0,-3-1 0,-1-1 0,1 1 0,4 1 0,4 2 0,6 3-722,-9-4 0,7 4 0,-3-2 727,1 1 0,-5-3 0,-1 1 0,3 1 0,5 3-62,-6 1 0,2 2-517,2 0 0,-3 1 0,2 1 545,-6-3 0,1 2 107,7 1 1,-1 0-1,1-1-85,5 2 0,0-1 1,3 0 86,-2 1 0,1 0-5,-4-2 0,3 1 492,6 2-2006,12 4 2295,8 1-2551,5 6 1680,2 2 3270,0 0-3158,0 0 1058,5-6-1053,0 0-5,5 0 6,0 0-1,0 0 46,4-3-51,-3-3-28,1-4-185,-5-2-823,-4-13 0,-2-2 818,-3 1-206,-5-5 1,-2 3 261,0 17 100,-8-2 29,12 15-51,-5 10 409,4-1 347,-2 4 73,11-8-67,6-5-370,8-2-185,22 3-50,-17-3-3090,11 2 3252,-24-2 17,-1 0 297,-2 0-1081,-4 0 442,-24 13 85,1 0 57,-7 8 0,-9 7 0,4-3 38,9-5 0,0 0 126,-9 10 1,-4 3 0,8-4-111,7-2 73,-3 6-2111,23-21 2050,11-3-118,6 5 980,24 4-980,-5-2 0,-1-1 0,6 3 0,-15-8 0,0 1 0</inkml:trace>
  <inkml:trace contextRef="#ctx0" brushRef="#br0" timeOffset="49150">3765 12860 21607,'30'0'675,"3"0"0,3 0-384,11 0-1384,-7 0 1,7 0 0,-5 0 345,-10-1 1,0-1 500,8 1 1,3 0 0,-2-1 402,1-2 0,-3 1 274,1 0 0,0 0-378,-3 1 0,0-1-712,2 0 1,1 1 683,-8-1 1,0 1 13,10-2 0,3 1 30,1-1 0,3 0 1,-3 0-34,3 0 1,1 1 194,-11 0 1,4 1 0,-1-1 0,-5 1-199,4 1 1,-2-1 16,-5 2 1,1-1 0,-3 1-34,0-1 0,-2 1-17,10 0 0,2 0 89,6-1 1,-1 1-71,-16-1 1,0 1 955,13-1 1,2 0-909,-12-1 0,2 0 28,-4-1 0,4 1 0,-2-1-95,7 0 0,0-1 3,10 0 0,-5-1 948,-2 1-943,-12 3 1,0-1-4,7 0 191,-12 2 1,4-1-105,9-1 1,0-1-352,-10 2 0,0-1 259,3 0 0,3 0 0,-2-1 0,-1 1 0,-2 0 1445,0 0 0,3 0-1445,7 1 0,6 0 0,-6 0 3,-10 0 0,0 0 8,11 0 0,6 1 0,-10-1 1,-4 1-166,-6 0 1,0-1 153,14 0 0,8 1 0,-24 0 0,1-1 0,-1 1 0,1 0-20,19 0 1,-1 0 19,0 0 0,-6 1 0,-5-1 0,-19 1 789,4 0-773,5 1 24,-1-2-43,6 2 0,1 0-3,-5-1 358,20 2-352,-27-1 34,-2 0-34,8 0 8,5 1 0,2 0 43,5 0 16,11 0 0,1 0-22,-7-1-10,-10-2 1,5 0-1,-3 0-1,14 1-1127,-14-1 1,5 0 0,-4 1 1051,-6-1 1,-1 0 42,6 0 1,-2 0 3,7 0 55,-14 0-10,-2 0 33,0 0 190,17 0-274,-19 0 62,14 0-57,-23 0 3271,0 0-3104,0 0-188,13 0-35,-8 2 46,3 0-147,-13 0-1740,-6-2 373,0 0 1519,0 3 0,0-2 0,0 1 0</inkml:trace>
  <inkml:trace contextRef="#ctx0" brushRef="#br0" timeOffset="58023">3070 13171 13390,'1'-33'3276,"1"4"-1702,0 20 1702,0-1-1941,-2 7-988,0 0 1210,0 3-1546,0 5-11,0 4 56,3 8 73,2 7-45,3 7 50,0 5 6,2 7 11,-3-9 1,-2 2-88,0-8 1,0 1 10,0 8 1,0 3 21,0-3 0,1 2 0,-1-1-171,-2-4 1,0-1-1,0 1 91,2 4 0,0 1 0,-1 0 74,-2 1 1,-1 1-1,-2-5-7,-2 13-45,0-11 1,1 0 20,-1-10 0,1-2-54,-1 7-1505,2 4 0,0 1 1539,1 2-38,0-13 1,1 0 3,0 6-6,3-10 28,-1 18-28,-1-13 233,0 15-177,-2 3-56,0-18 19,1-2 1,-2-2-14,0-8 65,0 5-59,-1-16 3264,0 1-2987,1-5-821,0 0-2745,1-10 0,0-1 2457,0-11 1,0 10 0,0 0 0</inkml:trace>
  <inkml:trace contextRef="#ctx0" brushRef="#br0" timeOffset="65980">10367 13949 19865,'25'-9'784,"4"2"-476,-4 8 0,2 2-34,20 0-2,-3 1 0,4 0 92,-2 0 0,-1-1-283,-6-1 1,-2 1-57,3-1 0,-5 0-2607,-5 0 2588,-2 0 825,-2 0-781,0 1 1,3 1 47,-4-1 0,3-1-52,4 1 0,4 0 1,-3 0 11,-1-1 1,-1-1-42,8 1 0,-2-1-2621,7-1 2638,0 0 5,1 0 262,-8 0 0,1 1-295,8 0 35,-14 0 0,4 1 0,-3-1 54,-1 1 1,0-1-120,7 1 1,0 0 51,-6-2 0,-1 1 17,15-1 2853,-3 0-2873,-9 0 1,1 0-1322,-7 0 1,-1 1 1298,6-1 0,-1 1 25,9 1-23,-12 0 1,2 0 19,-3 0 0,1 0-19,9 1 360,-3-1 1,3 1-365,-9-1 1,-2 0-3,20 1 0,-3-1 3276,-31 0-3160,-6-2-3393,10 1 3285,-6-1 88,12 0 4,-2 0-5,13 1 1,2 0-68,-3 0-8,4 0 0,-2 0 24,-22 0-4,11-1-40,-13 0 3276,5 0-3160,0 0-116,-3 0 5,5 0 57,22 0-62,-13 0 0,-4 0 0,2 0 5,6-3 1,-1 0-6,6 1 3,-1-2 0,-2 0-3,-12 2 0,9-1 0,-15 2-28,22-3 33,-13 2-10,16-1-1,-14 2 0,-9 0 1,2 1-1,2-2 6,-5 2 0,11-2-11,14 1 17,-17 0-12,12 0 12,-25 1 10,-2 0-21,-4 0-1,0 0 6,-4 0 0,1 0 0,-3 0-196,2-1 196,11-6 0,-9 5 0,9-4 0</inkml:trace>
  <inkml:trace contextRef="#ctx0" brushRef="#br0" timeOffset="68375">22401 13854 22391,'22'0'997,"23"-1"-851,-17-1-79,20-1 6,-22 2 128,21 0-150,-15 1 64,1 0 1,7 0 0,-5 0 7,14 0-669,0 0 1,-2 0 641,-7 1 54,-12 0 0,0 0-111,13 1-14,-14-1 0,-1 0 287,5 0-267,4 2 0,1-1-40,4 1 1,-6-1 0,2 0-2998,14 1 3010,-15-1 1,6-1 0,-4 0-2,-1 1 0,-1 0-14,2-1 1,3 0 0,-7 0 2,1 1 162,-2 0-163,14 0-10,-20-1 5,11 1 11,-16-1 3168,-3 1-3168,4 0 790,9-1-795,-10 0 44,22-1-55,-26 0-1,6 1-78,-18 0 16,-3-1-1025,-1 0 1,-1 0 0</inkml:trace>
  <inkml:trace contextRef="#ctx0" brushRef="#br0" timeOffset="69430">26425 14001 16964,'41'-1'149,"0"1"0,-3-1 1,-6 1 23,-10 0 152,4 2 580,4 1 1,8 2 0,-3-1-422,-3 0 0,1 0-732,8 1 0,4 1 1,-4-1 518,-4-2 1,-2 0-110,1 0 1,4 0-880,5 0 0,6 1 0,-4 0 736,-1 0 1,-1 0-235,-1-1 0,3 0 1,3 1 254,-7-1 0,4 1 1,2 0-1,-3 0 0,-5-1-38,-3 0 0,-4-1 0,4 1-302,3 0 0,8 1 0,0 0 0,-3-1 0,-8 0 325,-3-1 1,-5-1-10,1 1 1,-1-1 253,-2 0 1,0-1-255,7 1 1,1 0 1082,1-1 0,0 0-1099,-1 1 0,-2-1-62,14 0 718,-26 0-1155,-20 0-2375,-1 0-17,-1 3 915,-3 2 1976,-9 8 0,5-7 0,-4 3 0</inkml:trace>
  <inkml:trace contextRef="#ctx0" brushRef="#br0" timeOffset="70945">10383 15418 18649,'38'-2'3276,"4"-2"-2295,-8 1 0,1 0-788,-6 0 0,2 0-18,3 1 0,6-1 0,1 0 0,-5 1-74,7-1 0,-1 0-8,1 0 1,4 0-1,2-1 146,0-1 1,2 0-1,0-1 1,-5 0-403,-9 2 0,-3 1 0,4-2 176,1 1 1,7-1-1,1-1 1,-3 1 0,-9 1-14,-4 0 0,-2 1 59,15 1 1,6 0 0,-6 1-381,-16 0 0,-1 0 321,9 1 0,4 0 0,-6 0-34,6 0-1045,-6 0 1,-1 0-170,-1 0-391,-4 0 1,-4 0 818,-16 0 1,-1 0 0,-6 0 0</inkml:trace>
  <inkml:trace contextRef="#ctx0" brushRef="#br0" timeOffset="71987">20282 15284 20212,'50'3'409,"-1"-1"1,1 1-1,0-1 1,-1 1-1,-1-1 1,-4 0 0,1 0-1,3 0-518,-4-1 0,4-1 0,2 1 0,-1 0 0,-2-1 0,-3 0 167,0 0 1,-2 0 0,-3 0 0,1 0-27,0 0 0,1 0 1,-3 0-1,-2 0-32,12 0 0,-5 0 19,-2 0 1,-3 0-259,12 0 71,-16 0 198,9 0-3307,2-2 2639,-17-1 1,1 0 0,13-1 0,-3-2 0</inkml:trace>
  <inkml:trace contextRef="#ctx0" brushRef="#br0" timeOffset="72728">24090 15342 19339,'34'0'409,"0"0"1,0 0-1,2 0 1,6 0-1,2 0 1,2 0 0,-2 0-1,-3 0-1150,2 1 1,-4 0 0,1 0 0,5 1 783,0-1 0,4 0 0,3 0 0,0 0 0,-1 0 0,-5 1-52,3 1 0,-2 0 0,-3 0 0,1 0 30,-1 0 0,-1 0 0,-1 1 0,0-1 0,-3-1 0,0 1 0,0 0 0,1-1 12,6 1 1,3-1 0,0 0-1,-5-1-16,0 1 0,-4 0 0,1-1-2,6 0 0,1 0 0,-2-1-256,-9 1 0,-1-1 0,-1-1 246,8 1 1,-1-1-65,5 0 1,-3-1-135,-14 2 0,-4-4 635,-2-17 0,-12 14 0,-4-13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03:42.25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14195 6483 22559,'39'0'406,"-1"0"0,13 0 0,3 1 0,-4-1-1226,-11 0 1,-2 0 0,1 1 0,5-1 533,0 0 0,6 0 0,3 0 0,2 1 0,-1-1 0,-3 0 0,-6 0 239,4 0 1,-6 0-1,0 0 1,3 1 34,2 0 1,2-1 0,2 2 0,-1-1 0,-4 2-180,-2 1 1,-3 1 0,-1 0 0,2 1 192,6 0 1,1 0 0,0 1 0,1 0-245,-7 1 1,1 0 0,0 1-1,-1 0 1,0 0 243,4 0 1,-1 1 0,0 0 0,3 0 7,-4 0 0,2 0 0,1-1 0,0 1 1,-2-1-11,4 1 0,-1 0 0,-1 0 0,-1-1-95,-3-1 1,-1 0 0,-1-1-1,-3 0 98,1 0 1,-3-1 0,-3 0 457,-2-1 1,-4 1-457,9 2 1466,11 1-1471,0 0 736,-16-2 1,4-1-1,1 2-734,1-1 0,1 1 0,5 0 1,-5 0 1,5 0 0,3 0-1,1 1 1,-3-1 0,-5-1-2,10 2 0,-6-1 0,4 1 45,-9-2 0,3 0 1,1 1-1,-1-1 1,-3-2-45,11 1 1,-3-2 0,0 0-746,-6-1 1,0-1 0,3 0 741,-2 0 0,3 1 0,1-1 0,1-2-326,-2 0 0,2-2 1,0-1-1,-2 1 0,-5 0 305,-2 0 1,-5 1 0,5-1 209,2-1 1,5-2 0,2-1 0,-1 0 0,-3 0-263,-3-2 0,-2 0 0,-1 0 1,-1 0 72,3 0 0,-1 0 0,1 0-4,10-3 0,1 0 0,-8 0-147,-17 5 0,-1-1-45,13-2 0,1 0 196,1 0 0,0-1 3,-5 3 0,-1-1 1150,-3 0 0,-1-1-1145,1-2 1,0-1-1142,1-1 1,4-2 1132,6-2 0,4-4 0,-1 1-478,-10 1 0,-1-1 1,0 1 478,2 1 1,0 0 0,-3 1 754,0-5 0,-6 2-829,-4 3 67,-7 6 6,0 0-5,-8 8-314,-4 1 44,6 0 275,10-3 0,-7 2 0,3 0 0</inkml:trace>
  <inkml:trace contextRef="#ctx0" brushRef="#br0" timeOffset="2335">20971 5164 23926,'15'39'-1639,"0"1"1,-24-9 545,12 5 1,4 8 0,-8-8-1980,-33-1 2323,19-19 1729,5-5 245,12-9-1153,3-2 63,5 0-183,15 5 1,2 1 1723,6 4-1889,-6-3 1,-1 1 2958,-11 3-3535,-10 1-2488,-13 18 2960,-9 0-1951,-10 12 2273,-4-9-1516,9-9 1511,8-8 5,9-9 63,5-6-3345,0 0 2876,0-11 1,0 8-1,0-8 1</inkml:trace>
  <inkml:trace contextRef="#ctx0" brushRef="#br1" timeOffset="7118">22386 5058 24575,'6'-15'0,"20"-17"0,-7 15 0,0 2 0,13-13 0,0 5 0,-14 17 0,-11 3 0,19-5 0,-17 7 0,3-1 0,-2 2 0,1 0 0,1 2 0,6 4 0,24 20 0,-22-14 0,20 15 0,-35-23 0,4 3 0,-3 5 0,1-2 0,-1 3 0,-1 6 0,-3 23 0,-2 5 0,-1-18 0,-1 0 0,2 18 0,-2-2 0,-7-6 0,5-20 0,-10 21 0,3-10 0,-5 2 0,3-17 0,3-7 0,2-3 0,-5 1 0,1 3 0,-2-4 0,4 1 0,2-5 0,-3 4 0,-1-2 0,6 0 0,8-5 0,14 0 0,1-3 0,5 1 0,-10 0 0,2-1 0,1-1 0,-3 1 0,4-1 0,-9 3 0,-1 2 0,4-1 0,-6 1 0,3-1 0</inkml:trace>
  <inkml:trace contextRef="#ctx0" brushRef="#br0" timeOffset="13033">20957 5392 19272,'31'-29'686,"-5"6"-1,1 0-497,-7 7 0,1 1-124,10-8 0,-1 0-5,-8 8 0,-3 1-1526,10-6 1013,-36 24-1185,-22 21 1,-10 9 1288,13-11 0,-1 1 1,0 0 123,-2 2 0,-1 1 0,4-3 147,-1 4 1,6-6 202,14-10 307,40-9-353,-23-2-11,27-4 734,-35 2-946,-5 4 145,-15 25-166,8-4 1,1 1-109,-11 17 239,10 0 378,47-37-287,-11-4 207,0-2 0,2 0-336,7-1 145,-21 24 1,-5 6 319,1-5-207,-11 10 0,-6-1 17,-15-11-242,-6 1-3237,9-10 2457,3-3 1,11-8 0,5-3 0</inkml:trace>
  <inkml:trace contextRef="#ctx0" brushRef="#br0" timeOffset="14466">22697 4815 13653,'-25'41'1409,"-1"0"0,6-1-1409,35-8 0,12-5-90,16-18 23,-20-2 67,-14 0 0,-8-1-3213,-5 14 3370,-11 3-1266,-2 3 0,-2 1 992,-11 8-116,-1 0 356,27-23-5,15-11-6,22-1 2132,8 3-2289,-11 1 1,-2 1-96,10 7 565,-14 26-1894,-42-1 1685,-7-2 0,-6 1-821,-5-4 1,-2-3 360,-1 1 1,2-2 136,13-9 1,3-4-84,2 0-113,19-14 404,23 1 0,21-1 0,-7 1 27,-8 5-72,6-5 0,8 1 0,-16 5 2337,-24 17-735,-19 7-60,2-11 1,-4-1-1599,-19 11 883,8-15 1,-1-3-2523,2-7 1,2-1 818,-15 3 1,7-6 0,29-4 0</inkml:trace>
  <inkml:trace contextRef="#ctx0" brushRef="#br0" timeOffset="17298">21040 7413 24867,'24'-13'263,"-1"0"1,10-5-166,-9 4 0,1-1-70,-3 2 0,1 0-1667,-1 0 1,2 0 1204,9-6 0,2-1-271,-5 4 1,0 0 687,5-2 0,-1 1-1797,10-4 1506,-13 11-847,-20 33 1122,-5 23 52,-7-13 1,-3 2-4,-5 6 1,-4 0 373,-8 1 1,-1-4-388,6-12 0,1-3 696,2-1 0,-3 1-716,-6 2 0,-6 5 0,-1 0 1,5-6 1061,7-5 1,0 0-1048,-7 6 1,-5 6-1,0-1 1,7-7-10,-1 0 5,9-6 73,-4 6 564,12-14-620,4-3 45,2-5 56,0-1-106,4 0 123,4 0 224,27 1-236,3-1 1,6 2-867,-9-1 1,2 0-1,-2 1 752,11-1 0,-1 0 14,9 1 0,-8-1-68,-22-1-859,3-3 1,0-1 572,-8 0-1506,16-13-1434,-12 7 0,15-9 2507,-7 4 0,-9 5 0,-6 1 0</inkml:trace>
  <inkml:trace contextRef="#ctx0" brushRef="#br0" timeOffset="18283">22261 6900 15160,'-3'38'1092,"1"0"0,0-1 0,-2 2-414,1-7 0,-1 1 0,-1 3-1771,-1 12 1,-2 3 0,1-3 1102,2-13 0,0-2 1,-1 1 503,-1 7 1,1 1-1,-1-4-475,0-6 0,0-4 905,-2 12-874,3-11 0,-1 1-34,1-2 1,-1 2-63,1 4 0,-1 5 0,0-3 54,-2 3 0,0-1-227,-1 9 0,0-4-3078,-2-6 0,4-20 3165,5-22 0,3 3 1,0-6-1</inkml:trace>
  <inkml:trace contextRef="#ctx0" brushRef="#br0" timeOffset="19787">22682 7075 18145,'0'48'32,"1"1"1,0 0-1,0 0 1,-1 0-1,1-1 1,0 1 0,-1 0-1,1-1 1,0-2-1,-1 0 1,1 0 0,0 0-1,-1 0 1,1 0-1,0 0 1</inkml:trace>
  <inkml:trace contextRef="#ctx0" brushRef="#br0" timeOffset="21737">23303 6880 16292,'3'39'1033,"-8"-2"0,-2 0-767,1-11 1,-1 0-1360,-3 9 1,-1 5 0,-1-2 660,-3 8 0,0 0 182,3-10 0,-1 2 1,1-1 368,-1 1 0,-1 0 1,2-2-279,-3 10 0,2-2 201,2 2 0,2-3-36,2 4-6,7-11 1451,0-25-1451,1 4 0,4-4 0,8 8 208,6-8-63,14 2 1938,-9-10-2094,3-2 6,-16-1 66,6 0-10,-8 1 16,9 0 19,24-17 1,2-3-81,-11 5-1,-3-1 1,6-2 0,-9 2-6,-11 2 39,15-15-2094,-10 5 2077,2-4-22,-10 8 6,-9 9-57,-4 0-49,0 2 2334,0-2-2402,-7-1-123,-3 2 56,-6-2-2549,-12 1 2364,-1 4-1679,-16 2 1595,-2 2 78,1 2 286,15 0-252,-17 7 252,31-4 1897,-17 7-1807,19-4 2784,0 0-2740,-4 1 6,6-1-5,-4 2 5,-6 2 129,-9 4-1446,2-2 1362,6 0-1248,14-7 1203,30-2 0,-14-2 0,18-1 0</inkml:trace>
  <inkml:trace contextRef="#ctx0" brushRef="#br0" timeOffset="66455">6920 9371 18520,'33'0'1200,"-1"0"-2839,4-2 1,7 1 1387,-9 0 1,4 0 0,2 0 0,1 0 120,-2-2 1,2 0 0,1 0 0,0-1 0,2 1 153,5 1 1,1-1 0,2 1 0,-2 0-1,-2-1-115,1-1 1,-3 0 0,1 0 0,2 0 92,-3 1 0,3 0 1,1 0-1,-2 0 0,-2 1-257,0 0 0,-2 0 0,-1-1 0,2 1 257,0-1 0,1 1 1,2-1-1,-2-1 1,-2 1 19,2-1 0,-1-1 1,-2 0-1,-1 0 28,-3-1 1,-1 0-1,-1-1 1,-1 0-36,5-2 0,-1-1 0,-2 1 13,8-5 0,-6 1-28,6-1 45,-23 6 975,-20 7-1020,-3 1-78,15-4 71,-3 2 1513,29-6-1545,4 1 1167,-17 3 1,2 0-1129,-2 0 0,1 1 0,7-1 0,-2 0 0,7 0-6,8-1-72,-29 3-381,-12 1-409,0 0 218,-8 1-2627,3-3 2457,5-6 1,-3 4 0,2-4 0</inkml:trace>
  <inkml:trace contextRef="#ctx0" brushRef="#br0" timeOffset="87085">11806 12200 19232,'49'-3'110,"-1"0"0,0 0 1,0 0-1,1 0 1,-1 0-1,0 0 1,0 0-1,1 0 1,-1 0-1,0 0 1,0 0-1,1 0 1,-1 1-1,3-1 1,-8 1-1,-4 1 1,4-1-1,8 0-345,-12-1 1,7 0 0,4 0 0,3 0 0,4-1 0,1 0 0,0 0 0,0 0 0,-3 0 0,-2 1 0,-3 0 0,-6 0 0,-6 1 0,-8 1-132,23 0 1,-10 1 740,1-2 1,2 1 0,-3-1-376,4 1 0,0-1 0,-9 1 0,3-1 0,0 0 0,-4 0 0,4 0 0,0 0 74,1 1 0,5 0 0,-3 1-74,6-1 0,0 1 0,-11 0 0,2 0 0,-3 0-1259,3 0 0,-3 0 1259,4 0 0,-2 0-362,-10 0 1,0 0 364,-1 0 0,1 0-9,19-1-5,-3 0 228,-1-1-317,3 1 10,-15 0 93,-6 1 0,3 0 5,2 0 0,1 0-2,3-1 0,1 0-39,-3 0 1,2-1 0,-1 1 71,6-2 1,0 1-760,9-2 1,0 2 716,0-1 0,-3 1 725,-15 1 1,-1 0-723,5 1 0,1 0 1123,4-1 0,-1 1-1103,-13 0 0,1-1-972,15 0 0,1 0 957,-12 0 1,-1 0 2,0 0 1,1 0 2,6 1 0,2-1-736,3 0 0,-1 1 744,-11-1 1,-1 0-20,1 0 0,-2 0 34,3 0 1494,1 0-1393,-8 0 375,4 0-404,-10-1 90,4 0-196,-10 2 11,4 0-11,-11 0-11,3 0-1300,0 0-598,-1 0 1141,8 0-2509,-2-2 2901,7 0 1,-10-1 0,-2 2 0</inkml:trace>
  <inkml:trace contextRef="#ctx0" brushRef="#br0" timeOffset="89517">18627 12204 19272,'27'0'3276,"7"-2"-2615,-14 1-471,19-1-1829,-9 1 1,4 1 1473,0 0 1,3 1 0,0 0-282,-3 0 1,-1 0 0,2 0 512,9 0 0,3 1 1,-2-1-488,-3 0 0,-1 0 1,1 0 462,-3 0 0,1-1 1,2 1-1,-1-1-270,5 0 0,0 0 0,1 0 0,-2 0 241,-6 0 0,0 0 0,-1 0 0,3 0-2,1 0 0,3 0 1,0 0-1,0 0 1,-4 1-2,8 0 0,-3 1 0,4 0 5,-5-1 1,5-1 0,2 1 0,-2 0 0,-3 0-7,-3 1 0,-2-1 0,-2 0 0,3 0 16,-3 0 0,2 0 0,0-1 0,-1 1 0,-5-1-26,2 0 0,-4 0 0,-1 0 0,14 0 0,3 1 7,-5 1 0,5 0 0,2 1 0,-5-1 13,-4 0 1,-4-1-1,5 0-18,-4 1 0,4 0 1,1 0-1,-2 0 1,-6-1 523,12 0 1,-9-1-527,-1 0 721,-1-1 1,2-1-683,-5 0 0,0 0-36,6 0 0,1-1 0,-3-1 0,-1 0 5,-6 1 0,0-1 3,0 1 1,0 0-768,-1 0 0,-1 0 751,13 1 5,-11 1 0,3 1 1511,-10 0-1516,1 0 2273,-9 0-2268,-10 0 34,3 0 38,13 0 19,16-2-1178,-3-1 0,0 0 1093,11-3-3,-19 2 0,-3 1 25,-11 1-45,3 0-1539,-5 2 1511,3-1 1309,-9 1-4541,-2 0 2530,-4-1 1,0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46:38.9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5122 4985 23993,'6'34'149,"-1"-5"0,1 6 1,0 1-33,0-2 1,-1 0 0,2 4-240,0 4 0,1 4 0,1 3 0,0 1 1,-1-3 228,0-5 1,0-1 0,0 0-1,-1-1 1,1 0-421,1 8 0,0 0 0,0-1 0,-1-2 357,2 6 1,0-3 0,-2-6 2,-1-5 1,-2-3 2,1-1 1,0 1-6,1 9 0,0-3-17,-1 2 725,2 5-652,-6-42-1177,-1-3-587,1-11-875,0 0-739,8-11 0,0 3 2500,5-2 0,-7 9 0,-2 3 0</inkml:trace>
  <inkml:trace contextRef="#ctx0" brushRef="#br0" timeOffset="1165">5138 8442 16835,'5'42'2644,"2"3"-1927,0 2-811,-2-20 0,1 2 385,1 3 0,0 1-372,1 1 0,0 1 244,1 0 0,0-1-46,-1 0 1,1 0-1303,2 7 0,-1-1 1235,-3-13 0,0 0-50,2 4 0,-1-2 0,1-1-263,-2-8-668,-1-6-961,-1-8-377,2-2 2269,5-10 0,-5 4 0,2-4 0</inkml:trace>
  <inkml:trace contextRef="#ctx0" brushRef="#br0" timeOffset="2529">5156 11472 17938,'9'29'1092,"-1"0"0,3 8 0,-1 3-560,-1-5 1,0 1-1,0 4-1352,1 5 1,0 5 0,1 0 0,-2-2 753,1-1 0,-1-3 1,0 2 114,-1-5 0,1 2 0,-2-2 0,0-5 568,-1 0 0,-1-4-584,-1-7 1,-1 1-81,2 6 1,0 4-1,0-5-983,2 15 433,-1-4 1,1-9-1554,-3-28-1127,3-24 3107,5-20 1,-6 11-1,2-6 1</inkml:trace>
  <inkml:trace contextRef="#ctx0" brushRef="#br0" timeOffset="3367">3164 12633 21797,'-11'-15'1720,"14"-5"-1367,39-3-286,-15 10 0,2-1-736,0 0 1,4 0 0,0-1 684,2 2 1,0-1 0,3 0-16,3-1 1,4-1-1,0 0 1,-3 1-2,4 0 0,-3 0 0,2 0-2,-7 3 1,2-1-1,-2 1 1,-3 2-41,8-3 0,-3 2-1149,7-1 1,-1 0-449,-14 5 1,-2-1 1583,11-5 1,-5 1 0,-15 6 0,-3-4 0</inkml:trace>
  <inkml:trace contextRef="#ctx0" brushRef="#br0" timeOffset="3850">3937 12046 14253,'44'-5'767,"-12"3"1,-1 1-432,12 1-90,-11 1 0,6 0 1,-2 2-57,3 2 1,-1 0-826,9 1 1,-2 1 667,-15 1 1,-4 1 72,5 6 101,-6 3 73,-5 4 502,-6 4-142,-6 21-484,-8-7-43,-3-13 0,-5 1-1752,-19 8 1,-5-5 982,0-1 1,2-5-1,4-6 1,17-19 0</inkml:trace>
  <inkml:trace contextRef="#ctx0" brushRef="#br0" timeOffset="9639">12234 11642 16331,'-23'32'440,"-1"0"0,1 0 0,-2 7 0,0 1 1,5-3-321,7-7 0,4 1-62,0 4 0,0 3 1,4-4 30,9 11 216,20-13 1,9-5-99,14-17-116,-7-17 1,8-7-1,-7-3-91,-11 1 0,-3-5-62,3-2 1,1-4 0,-4-5-363,-8-10 0,-5-4 0,-2 3-1215,0 2 1,-2 1 1107,2-3 0,-1-2 0,-14 9 531,-23 17 0,-12 8 0,7 1 0,3-11 0,-19 17 0,0 0 0</inkml:trace>
  <inkml:trace contextRef="#ctx0" brushRef="#br0" timeOffset="17542">4806 14464 12461,'14'45'1092,"0"0"0,0 2 0,0-1 50,-3-5 1,-1 0-608,0 2 0,-1 5-180,-4-8 1,0 5 0,0 1 0,-1-4-1215,-1-4 0,0-3 0,-1 1-32,0 12 1,0 1-1,2-14 891,4-21 0,-6-20 0,6-16 0</inkml:trace>
  <inkml:trace contextRef="#ctx0" brushRef="#br0" timeOffset="23039">11755 14711 17333,'-37'0'259,"-1"0"1,3 0 0,3 0-98,1 2 9,-1 1 0,-4 1-772,3 0 1,-6 0 623,-2 1 1,-7 1 0,-2 0 0,3 0-1117,-2 1 1,2-1 0,-3 1 1059,11-2 0,-3 1 0,-1 0 0,2 0 0,2 0 40,-8 1 1,2 0 0,3 0-7,6-1 1,2 0 0,-1 0 1,0 1 1,-1 0 0,1 0-21,-10 3 1,2 0-1623,5 1 1,5 0-1639,-1 2 2457,44-6 1,6-6 0,-1-1 0</inkml:trace>
  <inkml:trace contextRef="#ctx0" brushRef="#br0" timeOffset="23607">10472 14689 15732,'-26'4'952,"1"2"-1417,7 4 594,-3 1-3406,-20 16 2802,14-8 475,7-3 0,2 0 893,2 4-859,3 1-34,4 2 168,1 21 112,5-16 174,5 14 693,19-12-439,3-12 0,2-1-537,-4-2 0,1-1 1316,6 0 0,0-1-1375,2-2-678,-4-3 1,0 0-1306,7 2 232,-6-4 1,0-1 1387,14-4 1,-19-1-1,4-2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47:31.89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7956 14209 16353,'42'-2'879,"1"-1"1,-2 1 0,-2 0-306,-13-1 0,-1 0-726,3 1 0,0-1 768,2 0 1,0 0-253,-1 0 0,2-1 72,13-1 1,1 0-258,-10 0 1,1 1-52,11-2 1,0 0 269,-11 2 0,0-1-312,-2 1 0,3 0 0,-1 0 74,4-1 0,3 0-144,0-1 1,6-1 0,0 1 0,-6-1-17,-2 1 0,-1-1-657,-2 0 0,5-1 1,-2 0-1,-8-1-2620,8-9 3357,-11 1 1,-4-1 0,-14 3 0,0-3 0</inkml:trace>
  <inkml:trace contextRef="#ctx0" brushRef="#br0" timeOffset="1752">15777 14255 16717,'45'7'1092,"0"0"0,0-1 0,0-2-353,-9-2 1,-1-2-1476,6 0 1,1 0 1015,2 0 0,1 0-64,2 0 0,1 0-82,-2 1 0,5-2 17,-9 0 0,4-2 1,1 1-1,-4 0-69,-4 0 0,-3 1 1,3-1-13,0-1 1,3 0-1,2 0 1,0-1-1,0 1-564,0 0 1,1 0 0,-1 0-1,0 0 1,-3 1 515,0-1 1,-3 1-1,1-1 1,1 0 6,2 1 0,2-1 0,0 0 1,-2 0-1,-6 1 234,11 0 1,-5 0-211,1 0 1,1-1-23,-4 2 1,3 0 0,-3 0-13,3 0 1,6 0 21,-8 1 0,8 0 0,5-1 0,0 1 0,-3 0 1,-7 0-13,-2 0 1,-6 0 0,6 0-196,-4 0 0,6 0 0,3 0 0,-2 0 1,-3 0-1,-8 0 199,4 0 1,-3 0-31,8 0 1,4 0 0,-2 0-4,-3 1 0,1-1 167,1 0 1,2 1 0,-1-1-133,-8 1 1,-1 0-1,-2-1 808,9 1 1,1-1-814,-7 1 0,1-1 0,3 0-391,2 0 0,4 0 0,-1 0 0,-3 0 363,-3 1 0,-4 0 0,3 0-2,1-1 0,4 0 0,-1 1 0,-7-1 504,1 2 0,-5 0-460,14-1-404,-8 0 0,9-1 0,2 0 0,-6 0 377,3 0-1,0 0-16,-1 0 0,7 0 0,-1-1 0,-9 1 105,-8-1 0,-4 0-102,-1-1 0,1 0 2,13 0 1,-1-1-3,-14 0 0,0 0 681,11 0 0,4-1 0,-1 1-687,6-1 1,-2 0 2,2 0 0,-2 1 99,-8 0 1,-2 1-100,-3 0 0,-3 0 6,7 0-3,12-1 0,-1 0-3,-16 2 2,-2-1 1,-5 1-3,-18 1 3163,-2 0-3197,-4 0-607,-1 0-2636,-2-9 3072,-10-6 1,7 3 0,-7 0-1</inkml:trace>
  <inkml:trace contextRef="#ctx0" brushRef="#br0" timeOffset="8486">16488 10921 20554,'44'0'708,"-10"-1"1,0-1-594,-9 0 0,3 0 75,14-1 1,9-1-1,-6 1-395,-7 1 0,0-1 242,9 0 1,6 0-1,-4 1 49,-11 0 0,-2 1 0,-1 0-64,11-1 0,-1 0-243,5 1 0,-4 0 246,-19 1 1,-3 0-4,2-1 0,0 2 12,-2-1 0,3 0-9,18 0 0,1 0-25,-18-1 0,0 2 118,14-1 1,-1 0-85,-4 3 11,-1 0 40,-6-1 1,7 1 0,-4-1-83,-5-1 0,2 0 4,7 1 0,8-1 0,-1 1 0,-7-1 10,-8 0 0,-2-1-15,20 1 1,1 0 50,-11 0 1,-3-1-112,16 2 58,-11-2 0,2 1 5,-2 0 1,-2 1 10,-7-1 1,0 0 234,10 0 1,2 1-219,2-1 1,-2 0-34,-10 1 0,1-1 17,7 0 0,4 1-16,-5-1 1,1 1 0,-4-1-2,-4 1 0,0-1 5,8 1 1,6-1 0,-8 1-572,7 0 566,-17-1 0,3 0 5,5 0 1,0 1 8,-7-1 0,-1 0-11,8 0 0,-2 1-3,10-1 67,-15 0-56,2-1 3,-5 1 0,0-1-8,17 2 19,-13-1 0,0 1-25,15 0-1479,0-2 0,1 1 1482,-18-1 0,0 1 0,18-1 0,-3 0-27,1 0 24,-3 0 56,-2 0-37,-6 0 1,-1 0-20,2 0 193,-6 0 1,0 1-88,3 1 160,-2-1-263,5 1 0,1 0-9,5-1 6,2 1 0,-1 1-39,-9 0-381,13 2-2857,-11 1 0,-9-1 2622,16 2 0,-26-4 1,-2-2-1</inkml:trace>
  <inkml:trace contextRef="#ctx0" brushRef="#br0" timeOffset="44663">1196 12914 14561,'31'-5'927,"1"-5"0,1-1-485,5-6-224,-7 4 1,1-1 431,13-7-2289,-6 0 1,2 0 1436,-9 4 0,4-2 28,-3 2 0,5-4 0,3-1 0,0-1 0,-5 3 332,5-4 1,-4 1 0,3-1-261,-4 3 0,3-2 0,-1 1 1,-5 2 134,8-6 1,-11 4-34,-13 6-291,-4 2-712,-4 2 984,-1-1-3258,-2 2 2968,-1-2 1,-2 8 0,-2 0 0</inkml:trace>
  <inkml:trace contextRef="#ctx0" brushRef="#br0" timeOffset="45282">2139 12290 17535,'24'-12'50,"2"0"-140,11 5 1,0 2 83,-9 0-114,10 0 0,-6 1-43,-27 4-10,1 4 867,-2 38-420,-5-11-170,-1 0 0,-2 1 36,-9 7-68,-4 0-4,0-2-746,4-10 0,0-1-1165,-3 3-1142,-7 8 2165,10-31 1,5-3 0,0-3 0</inkml:trace>
  <inkml:trace contextRef="#ctx0" brushRef="#br0" timeOffset="65571">1704 4227 13502,'-7'42'346,"0"0"0,0 0 0,1 2 0,0 0 1,2 0-211,3-3 1,0-1-1,2 1-17,2 5 1,1 2-1,1 0-592,-1-12 1,0-1-1,0 3 1,0 5 654,0-1 1,0 5 0,-1 4-1,1 3 1,0 0 0,-1-2 0,0-3-1,0-5-613,0 0 1,-1-6 0,0-1 0,0 2-1,-1 3 442,1 0 0,0 5 0,-1 3 1,1 0-1,-1 0 0,0-3 1,-1-5-1,-1-6-205,-1 3 0,-2-6 0,1-2 211,0 10 0,0-3-109,1-5 1,1-2 91,1-4 0,0 1-185,6 19 0,1-1 185,-3-3 104,3-6 0,-1-8 1299,-5-25-1100,-14-44-298,-2 4-22,3 4 0,-2-6 1,-1 0-46,-2-5 1,-1-1-1,1 1 832,2 7 0,1 1 0,-1 0-770,-1-3 0,0 0 0,2 5 112,0 7 0,2 5 1087,-5-6-975,2 3 79,8 17-521,5 4-119,0 4 278,11 17 0,9 11 29,3-2 0,4 2 1,-1-1 79,-3 1 1,0-1 0,1 1 6,6 3 1,2 0 0,-3-6 20,-6-6 1,-1-4 134,2-1 0,0-4 257,9 3 325,6-14-622,-14-22 1,3-14 0,0-8 0,0 3-830,-5 8 1,1 0-1,1-1 1,-1-1 0,0 0 63,3-3 1,0-1 0,0-1 0,-1 2-1,-1 0 127,3-3 0,0-1 1,-3 5-1,-3 9 465,4 0 0,-9 11 0,-10 14 0</inkml:trace>
  <inkml:trace contextRef="#ctx0" brushRef="#br0" timeOffset="83232">6742 11835 0,'37'-4'0,"-1"-1"0,-7 2 0,1-1 0</inkml:trace>
  <inkml:trace contextRef="#ctx0" brushRef="#br0" timeOffset="92002">16127 11849 18688,'-11'-22'830,"-11"-1"-724,3 15 51,-12-6-106,2 2-1,-7-2-50,-7-1 2,10 5 0,-5-1 0,2 1 0,0 1 1,-1 0-1063,-2-1 1,-3 0-1,5 1 1063,3 2 0,3 0 2,0 1 1,1-1 77,1 0 1,1 1-81,0 0 0,1-1-3,2 2 0,0-1-1225,-1 0 1,0 0 1154,1 1 0,-4 0-396,-5 1 1,-8 0 0,-3-1 0,1 1 0,5 1 442,2-1 0,4 1 1,-4 1 212,-3-1 1,-5-1-1,-2 1 1,2 0-1,5 1-201,1 1 0,5 0 0,1 0 8,-4 1 1,0-1 2,-7 0 0,-1-1-70,-5 0 0,3 0 3,15 1 0,0 0 22,-8 0 0,-4 0 0,3 0 23,-5 0 0,1 0 22,0 1 0,-1-1 457,10 0 1,0 0 0,2 0-461,4 0 0,1 0-3,-7 0 1,-2 0-29,-6 0 1,1 1 13,14 0 1,0 0-7,-15 1 1,2 2 169,-5 2-192,5 2 1,-1 1-180,15-2 0,1-1 221,-15 2 0,1 0 6,-1 1 2650,0-2-2667,2 0 0,-1 1-11,15-3 0,0 0-832,-12 2 1,-5 0-1,3 1 681,4-1 0,2 1 61,-9 1 0,2 0 73,11-1 0,4-1 12,-10 6 22,4 0 11,1 1 0,0-1 5,-8 4 496,10-4 1,0 1-469,-15 6-83,21-6 50,-8 6 62,24 4-12,2-1 3226,3 12-3148,14 6 0,3 2-95,-6-19 1,2 1 12,7 9 1,5 4 0,0-6 130,-3-11 0,4-2 394,11 4 1,7 2 0,-3-4-200,-5-4 0,1-3-100,-1 0 1,3 1 0,5-4 170,0-4 1,6-3 0,3-1-1,-3 0 1,-5-1-1162,-1 1 0,-5 0 0,5 0 724,4-1 1,6 1 0,3-1-1,-4 0 1,-9-1 26,6 0 1,-7 0-623,2 0 0,-1 0 639,-4 0 1,5 0 10,-7 0 1,7-1-1,4 0 1,1 1 0,-2-1-1,-7 0-28,5 0 1,-6 0 0,7-1 2,-3 1 0,7-1 0,4 0 0,2 0 0,-3 0 0,-4 0 0,-9 0-10,-2-1 0,-6 1 0,2-1-25,4 1 1,3-1-1,0 0 1,0 0 48,10-1 1,0-1-1,-4 1-50,1 0 0,0-1 3,0 1 1,3-1 0,-3 0 31,-12 1 1,-1 0 0,0 0-14,9 0 1,0 0-1,0 0-22,-8 0 0,-1 0 0,0 0 0,3 1 0,-1 0 0,-4 0 11,13-2-5,-3 1-72,-14 0 0,0 0 77,15-1 3,-6-1 0,0 0-8,8-1-3,-15 2 0,-1 1-3,12-4 56,-12 1 0,0 0 16,6-2 7,12-6 61,-19 3-135,-11 4 1872,5-3-1871,-11 5-1692,2-6 1720,-1 2 10,2-5 141,-4 3-141,1-3-44,-2-3 6,1-4-1182,-6-3 0,0-1 1019,0-7 1140,-3 6 0,-4 1-1577,-7 0-397,-9 0-802,-6 4 1793,-11 6 0,-1 3 0,9 0 0,-1 5 0,0 0 0</inkml:trace>
  <inkml:trace contextRef="#ctx0" brushRef="#br0" timeOffset="100732">5586 15523 16566,'28'-39'868,"1"1"-1961,-1 12 1,6-2 0,-3 1 1239,-3 2 0,1-1-69,6-5 1,4-3-1,-4 3 406,-5 4 0,-3 2-448,1-2 1,1-1 38,0-2 1,0 1-34,-1-1 0,1-1 0,-1 0 0,0-1-25,1 0 0,-1 0 16,0 1 1,3-3-318,-4 5 0,4-4 0,0 0 1,0 2 279,3-4 0,-1 2 0,2-1-13,-5 4 0,2-1 1,-1 0-1,-2 3-37,-2 2 1,-2 3 0,-2 2 50,-3 4 0,-1 0 983,2-2 0,-1 1-980,3-3 451,1-5-765,-9 12 308,-10 7 3175,4-2-3062,-9 9-193,0 0-2121,-35 9 568,10 0 1,-3 1 1116,-8 2 1,-1-1 448,-3 4 1,-2 0-361,10-4 1,-1 0-1,2-1 411,-4 1 0,-1-1-187,1 0 1,-3 0 0,7-1 208,-4-1-5,-2 0-71,58-11 1,14-3 7,7-3-145,-3 0 0,7-1 1,-3 0 1366,-3-1 1,-1 0-1230,-5 1 1,2-1-1,-1 1 69,0-2 1,-1 0-1,-4 2 827,-3 0 0,-3 1-603,11-3 1,-8 2 858,-21 7-456,-3 17-3727,-3 1 3196,0 14-1,0-4-3130,18 20 3041,8-13 0,-2 2 0,-3-20 0</inkml:trace>
  <inkml:trace contextRef="#ctx0" brushRef="#br0" timeOffset="103269">18820 12126 17412,'-7'-16'50,"-8"13"62,-20 31 28,0 2 0,-4 2-505,6-7 0,0 2 421,2-3 0,-3 2 0,3-2-12,-6 4 1,-1-1-10,2-3 1,-2 1 0,2-1-440,-5 3 0,1-2 407,7-4 1,-2 0 0,2-2-38,-5 2 1,3-2-134,11-7 0,2 0-21,-3 0 1,2-1-3090,7-6 2666,8-13 328,9-20 1,5-6 355,1-1 25,0 0 0,0 5 1070,-1 16-1033,-5 10-197,0 3-289,-1 1 239,0 5 3388,0 5-3067,-4 25 105,-3-4-45,-4 15-12,-1-20 1,0-2-224,1 3-613,35-7 1,12-5-173,10-10 291,-14-4 1,6 0 0,0-1 324,3 1 0,0-2 0,-5 1 0,9 0 0,-3 0 1,-1 0-1</inkml:trace>
  <inkml:trace contextRef="#ctx0" brushRef="#br0" timeOffset="106998">2373 13243 17098,'-6'-24'-202,"1"12"202,5 27 236,0 15 86,2 5 0,0 5-143,-1-8 0,0 2-36,1 13 0,1 2-58,-2-15 1,-1 1 0,0-3-50,1 5 1,-1 1-19,-1-1 1,-2 3 0,1-3-751,1-2 0,0-2 734,-3-1 1,1-3 77,2 5 368,1-23-84,0-7 179,-1-2-308,-2-21-283,0-19 1,1-5 27,-1 14 1,1-1 510,0-3 1,1-3 0,-1 1-512,1-12 1,-1 5 5,2 14 0,-1 0 14,-1-12 0,0-1 25,-2 12 0,0 3-25,-1-4-3277,-6-17 3011,9 38 31,-3-3-45,4 14 95,-2 9 151,0 21 1,0 7 16,0-12 0,-1 3-436,2 4 1,0 9-1,1 4 1,-1-3-1,1-7 456,-1 3 0,0-1-3,1 11 0,1 6 0,-1-14 6,1-14 33,0-9 3237,0-9-2699,0-10-420,0-11-146,-2-30-11,0 3-17,0 10 0,-1-1 12,0-11-829,0 1 828,0 4-28,0 0 23,0-6 0,-1-2-308,0-6 319,0 6 0,1 1 2890,0 1-2890,2 15 1115,0 3-1642,0 16 270,-1 13 189,-4 28 1,-1 11-319,2-10 0,1 1 386,-1-1 0,0 2 0,0-2-3,2-1 1,0-4 2,0 6 73,2 12 11,0-26 100,1 5 52,0-27 497,0-19-727,1 0-6,1-21 0,1 3-34,2-5 1,-2-3 33,-1 0 560,-1 12 1,-1 1-757,0 3-772,0-8 654,0 49 180,0 9 83,0 15 1,0 5 33,4-5 0,3 7 1,-2-5-304,-1-6 1,-1-1 319,3 5 0,1 4 0,-1-5 0,-1 8 6,-1-19 50,-2 0 151,0-19 706,-2-45-1092,1 9 0,-1-4-526,0-6 1,0-1 684,0-3 1,0 2 16,0 15 0,0 2 149,1-4 1,0 2-237,0 1-7,1-3-110,-2 30-168,0 0 11,0 5 1457,2 21-1121,0 1 22,3 21 12,1-7 166,-1 6 1,0 0 237,-1-4 368,2 30-196,-6-73-438,0-16-159,-2-17 0,-2-13 0,1 6 18,2 14-1,0-1-99,-2-13 1,-1-7 0,2 12 96,2 15-73,0-6 6,0 15-40,0-4-1764,0 51 1843,0-7 25,0 2 1,0 3 2,0-1 0,0-1 0,0 13 0,0-16 0,0-2 1007,0-8-324,0-3 39,0-13-268,0-17-454,0-3-188,2-17 1,2-3 41,3-9 126,-2 8 1,2 0-26,5 0 45,-2 4 0,0 8-162,-4 6-51,-3 11-201,-2 3 106,-1 29-1331,-3 5 1,0 2 1549,1-4 1,1 0-369,-3 9 1,0 0 396,2-3 1,1-3 0,0-5-1,0 17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49:42.02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17951 11566 17563,'36'4'810,"-1"0"0,2 0 1,-1 0-905,-6-1 0,2 0 497,2 1 0,2 1 1,-1-1-440,8 0 1,2 1 191,-5-1 1,4 1 0,-2-1-583,-4 0 1,-1-1-1,2-1 504,8 2 1,2-1-1,2 0-20,-10-1 1,0 0 0,3 0 0,5 1 28,-10-2 1,5 1-1,2 0 1,2 0 0,0 0-1,-1 0 1,-2 0-1,-3 0-58,5 0 0,-5 0 0,0 0 1,2-1-1,6 1 13,-11 0 1,3 0-1,5-1 1,2 1-1,1 0 1,1-1-1,1 1 1,-2 0-1,-2-1 1,-3 1-1,-3-1 1,-5 0-605,17 1 0,-9-1 0,-1 0 0,6 1 574,-4-1 0,5 0 0,3 0 0,1 0 0,-3 0 0,-4 0 0,-7 0 14,5-1 0,-8 0 0,1 0-258,3-1 1,0 0 0,0-1 253,-1 1 0,1 0 1,3-1 14,1-1 1,3 0 0,0 0 0,-1 0-16,-11 1 1,-2 0-1,1 0 1,7 0-2,-6 1 1,5-1 0,4 1 0,2 0-1,2 0 1,0 0 0,-1 0 0,-2 0 0,-4 0-198,7 1 0,-4-1 1,-1 1-1,0-1 0,2 1 1,1 0 174,-1 0 0,1 1 1,3-1-1,0 1 0,0-1 1,-2 1-1,-1 0 0,-4 0-12,9 0 1,-3 1 0,-2-1 0,-2 1 0,-1 1 12,-3-1 0,-3 2 0,0-1 0,5 1 4,0-1 1,5 1 0,2 0-1,0 0 1,-2-1 0,-3 1-5,2-1 0,-3 0 0,-1-1 0,4 1 7,-3 0 0,2 0 1,3-1-1,-1 1 1,-2-1-1,-5 0-16,9 0 0,-5-2 0,0 1 44,1-1 1,0 0 0,2 0-4,-11-1 0,2 1 1,1-1-1,0 1 1,0-1-21,1 0 0,0 1 1,0-1-1,0 0 1,1 0-82,-1 0 1,1 0 0,-1 0 0,1 0 0,-2 0 68,9 0 0,-1 0 0,-1-1 0,-2 1 92,0 0 1,-2 0 0,0 1-91,0-1 0,1-1 0,2 1-8,1 0 0,3-1 0,0 1 0,-2 0 15,-9 0 1,-3 0 0,1 0 0,4 0-10,-1 1 0,4-1 0,2 0 0,2 0 0,-1 0 0,-4 0 0,-4 0 0,11 0 0,-6 0 0,5 0-3,-5 1 1,6-1 0,0-1 0,-1 1 0,-6 0 61,1-1 1,-5 1-1,1-1-59,1 0 0,1 0 0,1 0 130,4-1 1,1 1 0,-1 0-107,-7 0 0,-1-1 1,0 2-22,1-1 1,1 1 0,-2-1 18,-3 1 1,-2-1-1,0 1-3,9 0 1,1-1 34,-7 1 0,3-1 1,-3 0-19,3 0 0,0-1-3,-6 1 1,3 0 0,2 0-104,-1-1 0,2 0 0,0 0 0,-2 0 92,-4 1 1,-2 0-1,3 0 177,3-1 0,5 1 1,-2-1-1,-4 1-157,6 0 0,-4 1 504,-1-1 0,0 1-513,-3 0 1,0 0-31,-4 1 0,0-1 44,6 1 1,-2 0-42,10 0 402,-17 0 1,-1 0-1075,-2 0 1427,1-1-4038,-8-2 3046,-2-4 0,-9 3 0,-1-1 0</inkml:trace>
  <inkml:trace contextRef="#ctx0" brushRef="#br0" timeOffset="16966">28230 8992 16964,'-27'2'1366,"-14"13"-879,9 6-263,9-4 1,-1 1 156,-5 8 0,-1 2-552,7-5 0,1 2 0,-1 1 247,-1-1 1,1 1-1,0 0-515,0 2 1,1 0 0,2-1 533,-3 5 0,1-1-20,1-2 1,-1 3-878,-2 3 0,-3 3 1,3-3 804,0-2 0,1 0 10,1-2 0,-2 3 0,2-4-75,2-4 1,1-3 122,-6 6 457,-2 0-120,14-21 853,5-6-1755,1-27 0,2-10 3652,2 8-3204,-2-9 0,1 0-34,2 15 1,0 1 318,0 1-341,-1 0-112,-1-7 157,0 8 67,-1-10-6,2 19-610,1 16 1022,1 18 0,2 6-143,2 18-32,-1-14 1,0 4 0,-1-5-25,2 9 1109,15-10 1,8-7-1172,13-26-145,0-4 0,4-4-50,-5-6 0,0-1-704,2 0 0,0 1 233,0 2 0,-1 1-401,-4 2 1,0 0-524,1 3 0,0 1 1445,6 0 0,-1 1 0,4 0 0,3 1 0</inkml:trace>
  <inkml:trace contextRef="#ctx0" brushRef="#br0" timeOffset="33043">18194 13810 15961,'-3'-32'1092,"-1"0"0,0 0 0,-1 7-1868,0 19 732,-3 16-832,1 20 0,1 13 1024,2-5 0,1 6 1,1 3-1,-1-1-106,0-3 0,0 0 0,0 1 0,0 1-158,1 0 1,0 2 0,0 1 0,0-1 0,-1-3 152,0-2 1,-1-2 0,0-1 0,-1 0-307,-1 0 1,0-1 0,-1 1 0,-1-1 297,-3 4 0,-2 0 1,0 0-1,1-4-159,1-1 0,0-4 1,-1 0 140,-1 2 0,-1 0 0,3-7 1004,-3 5-1015,3-9 1517,4-10-1383,4-4 2336,1-7-1187,2-1 1993,-1-11-3026,0-5-261,-1-27 0,1-7 11,1 23 0,-1-2-15,1-12 0,-1-6 0,1 6-2,0 13 1,0 1 10,0-24 0,0 0-27,0 0 7,0 14 1,0-2-146,0-7 0,-1-1 39,1-4 1,0 0-88,0 14 0,-1-1 0,1 1 185,0-11 1,2 4-26,0 8 0,1 5-25,2-7-1548,-1 3 0,0 1 1576,-1 6-28,3-16-241,-1 6 1,1 0 240,2-11-935,1-2 0,0 0 1019,0 10 245,1-3-245,-6 29-913,-3 12 807,-1 41 109,1 5 0,-1 6 13,2-7 1,0 8 58,-1-16 1,1 6 0,-1 6-1,1 3 1,-1 0 0,0-2-1,0-5 1,0-6-43,0 5 1,-1-6 0,0 5-34,1 2 1,1 9 0,0 4 0,-1-3 0,-1-7 0,-2-13 210,-8 4-205,3-6 2171,1-8-1505,2-6-128,2-9-140,1-5-225,1-12-174,0-6 29,0-22 251,0 5-290,0-12 7,0 2 1,0 0-39,0 15 0,-1-1-43,1-14 0,0-10 1,0-2-1,0 9 23,0 4 0,1 1-160,0-10 1,0-4 0,1 7 181,2 19 1,-1 3 33,5-18-166,1 7 161,-3 7 3034,3-3-3074,-4 9 8,3-3-81,1-5 985,-3 12-873,1-9 100,-4 18-262,-2 4-1036,-4 37 1198,-3 1-279,1 1 1,0 3 284,-2-4 0,0 0 0,1 4 0,0 3 1,-2 1 1,-2 2 0,2-1-5,-2 5 1,-1 4-40,3-16 0,-3 7 0,0 3 1,-1 0-1,2-2 0,0-5 47,0 9 1,2-4 0,-2 2-778,-1 1 1,-2 3 0,1-1 0,4-8 771,2-2 0,2-10 0,2-10 185,1-7 129,0-6 325,1-2-538,2-29 0,1-15-1009,2 4 908,0-10 0,0-2 0,0 22 0,0 1 1425,1-4 0,0-2-1467,1 0 1,1-4 0,0 1-973,1-3 1,0-1 0,0 1 962,0 0 1,0 0 0,0-2-99,0-2 0,-1-3 1,0 1-1,-1 2 76,-2 4 0,-1 3 1,0-2-341,1-9 0,0-2 0,-2 3 147,0-4 0,-3 10-1961,0 12 2042,-3 33 1886,2 33-1701,-2-8 0,1 3 42,0-2 0,1 1-634,0 3 0,-1 0 656,0 3 1,1 0 8,-1-1 0,0 1 600,0 1 1,-1 2 0,0-4-629,1-3 1,-1-2-16,-1 16 1,1-5-31,2-17 1520,0-7-1520,1-10-3277,9-19 2681,12-22 0,-8 10 0,6-5 0</inkml:trace>
  <inkml:trace contextRef="#ctx0" brushRef="#br0" timeOffset="39028">20803 9158 13060,'-13'-47'1926,"0"5"-1663,9 37-83,-2-2-124,3 5-56,-1 1-107,-3 1-1532,-17 12 1,-5 5 1471,6-3 1,-1 1 166,-4 3 0,-3 2 0,-1 2-755,-3 6 1,-1 3 0,1-2 756,7-6 0,1-1 0,-5 5-54,0 1 0,-4 5 0,-4 3 0,0 0 0,2-1 0,3-5 75,3-3 1,2-3 0,0 0 0,-1 2-14,-3 2 0,-2 4 0,0 0 0,2-4 0,4-5-2,-7 3 1,4-14-278,4-24 0,2-10 135,3 1 0,1-3 131,-2-1 0,2-1 2044,-3-13-2041,23 33 2901,1 3-3209,2 2 582,3 1-313,2 6 39,3 8 565,-4 19 1,-2 14 0,-1-5-468,1-16 0,0 0-63,-3 17 1,0 5-1,4-13 2419,13-15-1894,8-17-573,12-12 0,12-7 0,-4 0-483,-3 2 0,2 0-324,-7 2 1,4-2 0,1 1 0,-4 3 736,12 3 0,-5 3 1,5 1-1,-4 3 0</inkml:trace>
  <inkml:trace contextRef="#ctx0" brushRef="#br0" timeOffset="43283">21766 15298 18011,'22'0'2213,"-1"0"-1698,0 0-140,3 0-39,3 0-79,2 0-21,3 0 254,6 3 0,4 1-364,-14-2 0,1 1-373,19 2 1,0 0 307,-17-1 1,-2-1-1489,0 0 1,4 0 1638,2 1 1,7 0 0,0 0 0,-4-1-137,8 1 0,1 0-579,-7 0 0,4-1 0,0 1 0,-5-2 601,1 1 0,-1-2-480,0 1 1,2-1 0,-2 0 415,5 0 0,0 0 32,-8 0 0,1 0 0,1-1-102,5 1 1,0 0-1,-4 0 307,-6-1 1,-2 1-1174,3-1 0,3 1 0,-6-1-1180,11-2 2082,-9-5 0,-1 0 0,5 1 0,8-8 0</inkml:trace>
  <inkml:trace contextRef="#ctx0" brushRef="#br0" timeOffset="70694">17666 10229 18369,'1'33'84,"-3"-3"0,-1 1-42,0-6 0,0 0-9,-3 10 1,0 0 90,-3 14-17,-3-3-6,0-3-34,-3-4-34,2-3 23,-2-4-5,-4 12 307,7-17-145,-1 1 112,10-21 503,3-15-777,3-2-54,12-26 0,7-11-3,-4 15 1,2 0-1,0-1-180,-1-2 0,0-2 0,1 2 188,-1 2 0,2 1 0,-5 4-2,5-11 5,-3-3 6,0 0 81,-4 2 1,-1 0-550,-1 1 499,-3 7 0,-1 6-42,-7 19-79,-1 5-496,0 1 255,-4 12 186,-12 27 128,-2 5-736,4-10 0,-1 2 742,3-6 0,-1 0-3,-1 1 0,0-1 133,-1 1 1,1-1-131,-2-1 0,0-1 2,1-1 1,0-1 0,1-2 0,-1 0-3,-12 19 28,7-10 0,1-1 45,1-2 72,-7 11 79,24-38 683,1-2-811,0-6 1441,0-4-1523,6-13 0,3-4-20,2-9-2,3 4 1,4-6 0,-1 5 7,-4 8 0,0 1 132,8-12 1,1-4-128,1-5 1,-3 4-1271,-4 7 1192,2-4 0,-5 9-369,-13 27-196,0 2-629,-1 30 1228,-4-1-1462,1 0 1,0 4 1556,-7 7 0,-3 0 9,3-8 0,-1-1 16,-3 9 0,-4 1 70,-6 0 1,-1-3-150,12-15 1,-1-1 403,-7 9 1,2-3 897,9-14-425,6-7-722,3-8-414,2-14-2291,0-3-729,-1-4 2457,-5 4 1,3 11 0,-3 2 0</inkml:trace>
  <inkml:trace contextRef="#ctx0" brushRef="#br0" timeOffset="78808">20505 17089 17882,'29'-9'788,"-1"1"0,-4 1 0,2 1 26,5 2 0,4 2 0,5-1-350,0 0 1,6-1 0,2 1 0,1-1 0,-2 0-1121,-5 1 1,-2-1-1,1 1 1,0 0 0,1 0 558,6-1 1,1-1 0,0 1 0,1 0 0,0-1 149,-7 1 0,1 0 0,1 0 1,-2-1-1,-2 2 0,-5-1 201,3 0 1,-5 1 0,6 0-254,1 0 0,7-1 0,4 1 0,0-1 0,-2 1 0,-7 1-740,5 1 1,-6 0 0,7 0 769,-9 1 0,5-1 1,4 1-1,2 0 0,-1 0 0,-1-1 1,-2 1-232,-4-1 0,-1 0 0,-2 0 0,1 0 1,1 0-1,2 0 216,-2 0 0,3 1 0,0-1 0,2 1 0,0-1 0,-1 0 0,-1 1 1,-1-1-7,5 0 0,-2 0 0,-1 0 1,1 0-1,0 0 0,3 0 9,-3 0 1,1 1 0,2 0-1,0-1 1,0 1 0,1 0-1,-2 0 1,0-1-134,1 1 0,0 0 0,-1 0 0,-1 0 0,1 0 0,-1 0 0,-1 0 114,-1 0 0,0 0 0,-1 0 0,0 0 0,-1 0 0,-2 0 0,-1 0 89,4 0 1,-1 0 0,-2 0 0,-4 0 0,-5 0-68,3 0 1,-5 0 598,-2 0 1,4-1-594,3 0 0,7-1 0,4 0 0,3 0 0,-3 0 8,-5 2 0,0 0 1,1 0-1,0 0 1,1 0-1,1 0-36,-2 0 0,2-1 0,0 1 0,0 0 0,0-1 0,-1 1 0,-1 1 0,7 0 0,-1 0 0,-1 0 0,-2 1 0,0 0 4,4 1 0,0 2 0,-3-1 1,-4 0-5,-8-2 0,-4 1 0,3-1 222,2 1 1,2-1-1,2 1 1,1 0-210,-2 1 1,0-1-1,2 1 1,0-1-1,0 1 0,-1 0 1,0-1-1,0 1 1,1 0-1,2 0-56,1 0 0,1 0 0,2 1 0,0-1 1,-1 1-1,0-1 44,-1 1 0,1-1 0,-1 1 0,-1-1 0,-2 0 0,-3 0 178,12 1 1,-5 0-1,0-1-177,3 1 0,-1-1 0,-7 0 28,-14-3 1,-3 0 2408,17 0-2420,-15-1 1,0-1 36,21-6-56,-15 3 0,-2-1 451,2-4-658,-5 2 1996,-24 5-1789,3 1 0,-4 0 0,4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51:24.5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443 4387 14309,'-12'26'246,"-1"1"-173,-3-4 39,-1 2-39,1 2 83,-5 11-150,7-7-3283,0 7 2910,7-7 0,2-1 1350,-2 5-938,2-5 0,1 1 42,0 0 0,0-3-20,1 6-39,0-6 0,1 1-2128,2 18 2296,4-3 841,-3-17 1,0 0-937,5 14 84,-2 6-143,-2-23 0,1 2-6,0 0 1,-1 0-32,4 21 51,0-15 34,5 11-51,-4-17 0,1 4 194,-1 6 1,0 4-1,-1-3-183,1-2 1,-1-1 1587,0 15 0,-2-5-1449,-3-18 18,2-1 0,-1 1-156,2 4 2,-1-5 0,0 0 87,0-2 90,-1 2 0,-1 0-129,2 8 225,-2 4 0,0 5-206,-1-10 1,0 1-74,0-1 1,0 0 33,1-1 0,0-2 104,0 4 44,3 0 1,1 1 5,-1 12-132,0-11 1,0 1-437,0 6 630,0-1-28,0 4 17,-1-1-124,0-10 1,-1 1-104,0-9 0,0-1 22,1 10 0,-1 0 54,4 12 27,0 0 53,-1-12 1,1 0-113,-2-10 1,1 2-1017,2 14 0,1 7 0,-1-5 947,-2-12 0,0 0-10,0 4 0,1 3 0,-1-3-157,-1-1 1,-1-3 176,0-7 1,-1 3-613,1 9 1,0 5 0,0-4 626,1-5 0,-1-1-26,1 18 1,0-1 8,0-20 0,0-2 19,2 12 1,1 1-45,-2-10 0,1 2-2,0 8 0,1 5 0,-1-5-13,-1-6 1,-1-2 0,2 14 0,-1 8-196,-4-12 1,0 5 0,-1 3 0,1-2 0,-1-6 195,0 8 0,1 0 215,-1-7 1,1 8-1,-1 1 1,0-4-1,0-9-215,0-6 0,0-4 14,0 0 0,0 2-8,0 7 0,0 3 1,0-2-10,0-1 0,0 0 0,0 0 0,0 3 0,0 0-369,0 2 1,0 1 0,0-3 393,0 1 1,0 0-23,0 0 1,0 4 0,0-2 249,0-7 1,0-1 0,0-2-238,0 8 1,1-1-17,-1-5 0,1 2 0,-1-1 3,1 2 1,-1 1 0,0-3-1,1 9 0,-1 0 8,0-7 0,0 1 1,0 3-11,1-5 0,-1 1 1,1 1-1,-1 0-1,1 0 0,-1 1 0,1-1 0,-1 0 0,0 1 0,1 1 0,0-1 0,-1-1 2,1 7 0,-1-2 0,0-4 0,0-6 1,0-1-1,0 8 0,0 4 0,0-4 3,0 0 1,0-1 366,0 1 0,0 3 1,0-3-373,0 7 0,0-3-23,0-9 0,0-1 23,0 10 0,0 3 0,-1-9 0,-1 2 0,0-4 0,1 2 0,-1-1 0,0 0 0,-1 3 0,0-2 5,-2 5 1,1-2-6,1-10 0,-1 0 0,1 8 0,-1-1 5,1 9-5,2-10 0,1 2 0,-1-6 0,1 0 3,0 6 0,0-1 283,-1-9 1,1-3-282,-2 13-5,0-11 0,0-1 0,0 16 340,0 0 1,-1 1-341,2 0-511,-1-13 0,0 5 1,-1-1 510,-3 6 0,1-1 0,0 0 0,0 2-2,-1-9 0,0 0 0,0-3 2,1-5 0,0-1 26,-2 9-1,0 0-28,1-9 1,1 0-23,-4 12 0,0 1 22,2-8 0,0-1 15,-2 7 1,-1 4-17,-1 0 1,0 4-1,1-5 4,1-4 0,0 0 560,-2 6 1,0 3 0,1-6-564,2-12 0,1-2 3,-1 1 0,1 0 0,0-3 0,0 4-23,-5 17 1,-1 7 0,1-5 19,4-13 0,1 0-20,-4 15 1,-2 7 0,4-12 16,3-5 1,0 8 3000,1-13-3046,1-3 1,0 1 16,-1 7-4,2-4 1,0 5 0,1-5 26,1 6 7,-1-7 0,1 5 1,-1-6-3,-1 4 6,0 9 0,1 0-5,-2-3 49,3-8 1,0-1-45,0 1-5,1-1 5,0 0-6,0-5 1,0 1-1,0 7-11,0-11 0,0 3 11,3 12 1,2-2 5,-1-2 382,1 3 1,0-1-377,2-4-6,-1-8 6,1 9-6,10 10-6,-7-17 6,9 14 224,-2 1-219,-6-14 15,1 13 0,0 5-20,-2-6 0,-1 0-183,1 1 1,-1-2 185,0-2 0,-1-4 8,3 8-5,-4-9-6,3 8-1619,-4-15 0,0 0 1625,3 5-6,3 17 33,-4-24-27,-1 0-1,0 0 79,10 21-32,-6-16-2,9 17 14,-5-13 1,-1 1-206,-2-9 1,-1 1 143,5 10 0,-2-1 30,3 3 3049,-7-8-3110,-2-12-3249,1 2 2457,-6-20 1,1 2 0,-4-8 0</inkml:trace>
  <inkml:trace contextRef="#ctx0" brushRef="#br0" timeOffset="5095">3358 13112 16146,'24'-23'2044,"-4"3"-1534,-17 19 62,0-2-24,-1 3 1087,19-9-1276,-4 4-1470,14-4 1,5 0 1463,9 1-297,-13 3 0,-1 0 95,10 3 280,1 1 0,2 1-274,5 0-101,-4 0 0,2 0 31,-18 0 0,-1 0-280,10 0 1,0-1 192,-7 1 0,-2 0 2,4 0 1,-3-1 42,-4 1 3132,-2 0-3093,11 0 11,-8-1-89,11 1 84,-10-1 0,-1 0-51,9 1-34,-7 0 1,0-1 67,12 1-34,4 0-22,-18 0 0,0 0-12,14 0-5,-6 0 51,14 0-12,-16 0 245,10 2 0,10 2 0,-5-1-281,-15-1 0,1 1-407,2 0 1,6 0 0,-1 1-1,-7-2 454,-6 0 1,-3 0-48,5-1 0,2 0-1360,7-1 0,-2 0 1357,4 0 25,-5 1 0,-2-1-25,-8 0 39,1 1-39,5-1 75,4 0 1,2 0-70,-4 1 0,0 0-3,-1 0 1,2 0 0,-2 0 451,-2 1 1,-1 0-453,-4 0 0,-1 0 3254,8 2-3217,13 1-35,-9-1 74,13 1-63,-23-3 1,0 0 22,18 2-19,-6 0 0,1-1-15,8 1-5,-17-2 0,0 1 405,14 0-374,-8 1 0,1-1-31,10 2 28,-15-2 0,5 1 0,-5-1-28,9 1 2,-6-1 1,-2 0-3,4-1 34,5-2-780,3 1 752,4 0-6,-4-1 0,0 0 2,-16 0 1,-1 0 14,14 1 0,1-1-17,-7 2 0,-3-1 0,10 2 2,-10-1 1,-1-1-3,2 2-57,2 0 68,2-1 17,0 1-28,-11-1 0,1 0-28,11 1 30,-9-1 1,-1-1-3,-1 2 0,5 0 0,-13-1 0,2 1 20,10 0 0,3 0 13,13 0 49,-7 0 1,0 0-83,8-2 11,-5 0-101,-17-1 0,-1 0 90,9 0 28,12 0 0,2 0-22,-5-1-6,-1 0 0,1 0 5,-18-1 1,-1 1-6,12-3 6,8 2 33,-21 0-39,0-1 6,-3 0-6,0 1 0,5-1 0,0 1 5,3-1-11,-2 1 1,-2 0 611,-2 1-606,-2 0 330,1 0-319,-1-1 191,17-2-146,-18 1 22,15-2-72,-26 3 61,1 1-28,-4-1-5,0 1-34,-1-1 6,-1 1-1,-3 0-3282,0 1 2739,-2 11 1,0-8 0,0 7-1</inkml:trace>
  <inkml:trace contextRef="#ctx0" brushRef="#br0" timeOffset="7177">22911 13044 20375,'21'0'2151,"4"0"-1586,2 1-69,4-1 0,3 0-328,11 1-565,-7-1 0,-1 0 554,9 0-1436,-10 0 0,5 0 1411,-4 0 1,2 0-1,0 0-87,8 0 1,2 0-226,-10 0 0,4 0 0,-1 0 0,-5 0 199,-2 0 1,-1 0-19,0 0 1,3 0 0,-4 0 23,-5 0 1,-1 0-21,10 1 1,0-1-3,-10 1 0,0-1-179,7 1 0,-1 0 181,6 1 1995,-3-1-1995,0 1 942,-2-2-941,3 2-6,1-2 33,1 2 1,1-2-23,0 2 42,-10-1 0,-1 0 43,17 0-77,-16 1 1,0-1 64,13 0-9,-14 0 1,5-1-7,10 2 0,8 0 0,-5 0-66,0-1 0,-1 1 337,2 0 0,4 0 0,-5 1-340,-3 1 0,-4-1 0,-9 0 0,0 0 0,8 0 0,1 1 5,3 0 1,-3-1-6,-14 0 0,0-1 17,22 1 0,-2-1-17,-5 0 19,0-1 1,-1 0-20,-1-1 120,-10 1 1,-1-2-121,-2 1 137,-2 0-157,2 0 1,1 0 13,11 0 3,-6 0 1,1 0-1190,12 0 1192,4 2-1299,-5 3 1,1 0 1298,-15-1 0,-1 0 0,14 3 0,0 1 281,1-1-278,-13-2 0,0 1 2,17 1-955,-4 0 1,-2 0 1000,-11-2 44,13 2 486,-42-6-1253,-2-1-2605,-7 0 0,-2 0 2457,-8 1 1,7-1 0,2 1 0</inkml:trace>
  <inkml:trace contextRef="#ctx0" brushRef="#br0" timeOffset="8523">20899 8675 18969,'42'5'252,"0"1"0,0-1 0,0 1 0,0 0 0,0-2 0,4-1 0,3 1 0,1-1 0,2 1 0,1-1 0,-1 1 0,0 0 0,-1 0-302,-2 0 1,-1 1 0,1 0 0,-1 0 0,0 0 0,1 0 0,1 0 0,0 0 0,1-1 73,-6-1 1,2 1 0,1-1-1,1 0 1,0 0 0,1 0 0,-1-1-1,-1 1 1,-2-1 0,-2 1 0,-2-1-1,-3 0-282,9 0 0,-4 1 0,-2-1 0,-3-1 0,1 1 0,-1 0 298,5-1 0,0 0 1,-1 0-1,-1 0 1,-3-1 26,10 1 0,-4 0 0,1-1-23,-1 0 1,1 0 0,-1 0 11,-4 1 0,0-1 0,-1 0-34,-4 0 1,-1 0-1,2 0-372,9 0 1,3 0-1,0 0 355,1 0 1,1 0 0,-2 0-6,-5 0 0,-1 0 0,-1 0 250,-3 0 1,-2 0 0,-6 0-251,1 0-291,-11 0-2588,-11 0 3221,-7 5 0,-3-4 1,-3 3-1</inkml:trace>
  <inkml:trace contextRef="#ctx0" brushRef="#br0" timeOffset="23955">10000 11771 15193,'-34'-5'-112,"-2"2"107,4 3-51,-12 1 50,19 1 1,0 2-23,-4 1 0,0 1 25,-1 2 0,-1 3-527,0-1 1,-1 2 526,1 1 0,-1 1-39,1-1 0,1 1-3,2 1 1,0-1-32,2 0 1,1-1-3202,-17 13 2478,7-2 65,-2 7 437,21-16 230,-3 4 67,19-18 399,0-1-567,10-11 3123,1-1-3353,16-17 331,3-1 292,-8 6-225,-3 1 5,-13 15-5,-2-1 39,2-3-33,-3 2-6,1 1-84,-3 5-78,-1 4-2918,0 9 3086,0 1 100,0 8-44,0-1 246,0 4-95,0-10 1339,35 15-2527,1-14 975,6 2 0,0 0 0,-5-3 0,5 1 0</inkml:trace>
  <inkml:trace contextRef="#ctx0" brushRef="#br0" timeOffset="25672">22143 11390 11262,'33'34'1484,"-6"-8"-1092,-3 1-129,-4-7 113,12 15-214,-5-4-97,-5-5 0,3 7 1,-3-4-63,-6-7 0,-1 0-3,13 18 0,-3 0 16,-5 4-388,-7-3 333,-3-4-96,-6-11 18,-4-15 27,0-5-117,0-2 207,0-3 84,-1-1-34,-18-15 323,-20-13-407,9 8 1,-2-2 7,-8-3 1,1 1 5,12 8 1,2 2-31,-19-9-118,33 18-84,4 2-202,3 2 381,2 5 73,1 5-3277,2 21 3457,10-3 1,3 1-2,5 16 90,6-20 0,8 0 0,-4-6-85,10-2-61,-7-8 0,5-2 1,-3-6-60,-9-7 1,-3-4-37,8 1 0,-2-3 238,0-17 0,-6-4-266,-3-6-81,-10 8 1,1-5 0,-4 5-413,-2-11-56,-1 11 1,-2 2-2729,-3 13 2990,-4 6 0,2 6 0,-2 2 1</inkml:trace>
  <inkml:trace contextRef="#ctx0" brushRef="#br0" timeOffset="38921">18700 5426 21489,'3'41'350,"-3"-9"1,0 0-138,-2 16-76,1-15 0,-1 1 64,1 0 1,0 1-1841,-1 1 1,-1 1 1554,-2 2 0,-1 3 0,0-3 291,-2 3 0,0-2-181,1-7 0,-2 1 1,0-1-8,-4 8 1,0-2-15,3-8 1,0 0-6,-3 7 0,0 3 7,2-3 1,1 1-1,0-1-10,0 7 1,0 0 2,2-9 0,-1 1 0,2-3-3,1-4 0,2-5 3,1-9 39,1-2-39,0-8 695,1 0-522,1-9 3050,0-6-3223,0-7 783,0-8-767,0-19 1,0-4-568,0-2 548,0 0 0,0 0-47,0 7 16,0-3-33,1-3-23,3 13 1,2-4-1,-1 3-224,-2 5 0,1 1 299,1-4 0,1-3 0,0 5-41,-1-3 45,-1 3-62,0 3-3,-2 3 1,0 0-31,2-8 246,0-8 1,1-2-161,-2 17 1,1 1-316,0-8 0,0 1 340,1-11-10,-3 16 16,0 3 601,0-8-612,0 5-3,1-8 0,1-1-2,-1 2 10,0 3 1,0 3-6,-1 11 0,0 5-235,-2 6 67,0 4 374,0 1-320,0 21 0,-2 23 0,1 0-862,-1 5 1,1 2 975,-1-12 0,0 3 0,0 1 0,0-2 2,0 1 0,1-2 0,-2-3 1,0 4 0,-1 1 36,-2 4 0,-1 4 0,0-4-39,1-2 0,-1 0-661,0-3 1,-1 6 0,-1-1 0,2-8 663,1-4 0,0-4-1,-4 16 1,1-4 48,0-8-23,-1 0-23,4-13 79,0-1 1368,5-14-937,0-2 2761,1-2-2650,0-5-587,0-6-42,7-22 1,2-6-10,1-8-1,-3 15 1,4-8-1,0 0 1,-3 5 9,1 1 0,-2 1 3,2-2 0,1-2 0,-1 0-15,0 1 0,-1 0 1,-1 3 14,1 1 0,-1 1-3,3-17 0,0 0-6,-5 14 1,-2 2 5,0 7 1,-1-1-140,1-8 0,-1 1 136,1-14 6,-2 7 0,0-1-5,0-1 2,0 12 0,-1 4 3,1 17-67,-1 9-487,1 0-29,-1 44 583,-3-3-10,1-7 0,0 10 1,-1 2-1,1-6-110,-2 6 0,0 2 127,0-8 1,0 7 0,0 3 0,0-3 0,0-7-846,0 9 1,0-4 837,-1 2 0,0 4 0,1-7 0,0-9 0,0-1-876,0 2 1,-1 3 0,0-2 891,1-3 1,0-1-14,-3 16 0,1-1-63,1-19 1,1-3 93,-3 10 240,-4 11 180,6-27-348,1-4 1458,3-11-1474,1-5 3186,0 0-2358,0-5-618,0 3-804,0-6-862,0 7-1911,-3-2 3124,-6 2 1,4 0-1,-3 0 1</inkml:trace>
  <inkml:trace contextRef="#ctx0" brushRef="#br0" timeOffset="47375">12970 5262 14510,'-11'-43'1092,"1"0"0,1 5 0,2 3 2184,4-2-1863,2 18-953,1-1-180,0 18-308,0 2 11,7 13 101,21 21 0,8 9-62,-13-12 1,4 5-490,-6-5 0,6 7 0,2 4 0,2 3 0,0 0 0,-3-2 0,-3-6 482,0 3 0,-4-4 1,1-1-1,1 4-145,0-1 1,3 4 0,1 2 0,-1-1-1,-3-4 1,-3-4 140,-2 0 0,-3-5 1,-1 0-12,5 12 0,-1-4 0,2 7-699,-5-14 1,-3-4 905,-7-16-207,-7-10-132,-22-27 1,-7-13 80,13 18 1,-2-2 615,-10-11 0,-5-5 1,2 3-600,1 4 0,1 2 413,-1-1 0,2 2-376,1 3 0,4 3 2942,2 4-3197,6 4-67,12 14 218,18 37 327,-1-14 0,3 2-159,3 5 0,4 2 1,1-1 6,2-4 1,1-1 0,0-2-649,5 5 1,-1-4 705,-2-6 0,-4-8 70,-5-17-51,6-11-45,6-16-100,-13 12 0,0-3-6,1-1 0,-1-2-84,6-8 0,-1-1-45,-8 13 0,-1 0-1510,5-18 1,-2 2 818,-2 7 1,-3-7 0,-6 31 0</inkml:trace>
  <inkml:trace contextRef="#ctx0" brushRef="#br0" timeOffset="53848">7907 6034 22621,'34'-8'416,"-1"1"0,-6 1 1,4 2-224,9 0 0,9-1 0,2 2 1,-6 0-1833,4 0 1,1 1 1685,-5 1 0,4 0 1,2 0-1,-3 2 51,-6-1 0,-2 2 0,0 0 0,-2-1-65,3 0 1,-3 1 0,6-1-382,-5 0 0,5 1 0,2-1 0,2 1 0,-3-1 0,-2 0 356,3 0 1,-2-1-1,-1 1 1,1-1-9,4 0 0,2 1 0,-1-1 0,-4 1 195,1-1 0,-4 0 0,-5 0-277,-8 0 1,-2 0-1244,4 0 1,-1 0-1953,15 0 3181,-17 0 1,-2 0 0,-5 0 0,-1 0 0</inkml:trace>
  <inkml:trace contextRef="#ctx0" brushRef="#br0" timeOffset="58050">2072 9154 22991,'37'-8'100,"-3"8"1,7 2 0,-2 1-73,2 0 0,1 1-1032,5 1 0,4 1 1,-3-1 1003,-1 0 0,-4 0-1207,-1-1 1,2 2 1191,4 3 0,4 2 1,-6-1 163,-12-3 0,0 1-149,3 1 0,3 1 0,-10-1 0,-14 0-219,0 1 1135,-9-4-1079,-1 0 2741,-7-4-1917,-20-5-653,-4-10 1,-3-4 491,3 5 1,-1-1-541,-9-10 1,1-1-390,-3-8 387,18 14 0,2-1 16,0 2 1,0-5-45,-1-10 0,-2-10 0,1 0 0,3 5-1524,0 2 1,2-1 1591,-6-11 0,-3-5 1,9 13-33,12 17 160,1 17-132,1 3-726,0 1 508,13 22 224,2-4-39,15 20 41,-7-17 1,2 0 11,-6-5 0,1 1-14,7 3 0,0 1-3,0 0 1,-2-1-1,-2 1 0,-1 0 3,0-1 0,-2 1-33,6 16 10,-14-4 18,-7-7 5,-1 6 39,-7-9 67,-15 1 1,-6-1-18,-6 5-84,0-4 1,-1-3 112,-9-1 3158,16-8-3104,2-3-676,17-7 504,-2 22 0,4-18 0,-3 17 0</inkml:trace>
  <inkml:trace contextRef="#ctx0" brushRef="#br0" timeOffset="61873">1974 10516 17344,'-19'-30'3276,"5"8"-2396,14 17-723,0 4-123,0 0-29,7 2 46,5 5 100,13 2 56,8 7 74,8 3-35,-5-2 1,5 3-134,-4-2 0,5 3 1,0 0-1,-2-1-686,-1 0 0,-3-2 0,3 2 574,0 0 1,4 2-1,-1 0 1,-8-4 0,-2 0 1,-6-2 0,-1-1 0,-1 0 8,17 11 0,-1 2-11,-16-10 34,0 1-79,-14-10 56,-1 0 0,-4-4-5,-1 1 44,-3-4 1065,-1 0-1115,-3-7-1611,-8-9 1443,-8-13 0,-3-3 81,8 11 0,-2-2-10,-11-12 0,-6-6 0,6 6 94,9 14 0,2 0 14,-6-4 0,-3-4 1,5 6-7,1 0-5,-1-2 3276,10 5-3316,6 9 0,0-2-55,4 9-857,0 3 919,2 10 27,4 3-3,14 18 1,4 4 14,3 4-6,-5-7 0,5 5 0,-5-5-6,3 7-11,-5 1 1,-3 0 16,-9-10 0,0 12 296,-17-19-405,-5-9 227,-16 4-23,-8-8-93,4-4 1,-1-1-31,9 0 0,1-1-123,-7 1 0,0 0 151,-12 3 0,24-6 0,-2 3 0</inkml:trace>
  <inkml:trace contextRef="#ctx0" brushRef="#br0" timeOffset="68117">11530 15745 19059,'-33'-21'455,"1"0"1,2 1-1,0 0 21,-2-2 0,2 0-350,9 7 0,-3-1-7,-7-4 0,-7-4 0,-2-1 0,7 5-1300,0 0 1,1 1 1204,-6-4 0,-4-1 1,5 2 14,12 7 0,2 0-91,-8-5 0,1 0 80,9 5 0,-2-2-14,-10-10 0,-10-6 0,1-1 0,6 5 0,7 4 0,1-2-17,-3-2 1,-7-6 0,-3-2 0,4 2 0,9 7-24,6 5 1,1 1-24,-10-10 1,-5-5 0,3 7 48,7 10 0,1 2 0,-2-2 0,1 2 5,-6-4-5,15 7 1661,4 2-1667,-3-5 985,-3 0-1315,-13-7 156,8 8 96,-5-3 96,16 13-12,8 4 0,-1-1 0,6 4-1803,0 0 1444,-1 11 292,0 0 61,0 13 13,-5 9 1,-5 10 0,3-8 53,1 2-20,-2-1 0,-2 5 1,6-18 182,5-22-275,0-4-279,0-22 229,1 4 11,1-18-8,2 12 0,0 1 31,4-9-37,2-4 1,1-1 1,0 8 105,0 2 0,-1 4 3,-5 11-6,2-1-499,-5 15 499,5 1 689,17 6 1,7 3-1056,13 0 396,-4 2 1,2 0-9,-6-3 1,-3-2-34,11 4 11,-20-5 0,2-1-47,12 0 0,-2-1 0,-12 0 0,7-2 1,0 1-1</inkml:trace>
  <inkml:trace contextRef="#ctx0" brushRef="#br0" timeOffset="73783">26086 15645 15704,'14'-37'445,"1"-1"0,-1 0 0,4-8 0,0 3-347,-2 14 0,4 0 51,8-1 1,7-3-1,-4 4-1229,-3 4 1,0 0 1110,6-4 1,3-3 0,-4 5 16,-9 8 0,-3 2-15,0-2 1,-1 0-12,0-1 1,-1 0 142,-1 1 1,-1-1-147,0 1 1,-1-1-14,13-16 240,-12 13 1,-2-2-760,1-12 1,-5 0-933,-7-10 1153,-9 17 1,-8 7 221,-12 18 0,-5 7 70,4 1 0,0 2-3,-3 1 0,1 2-1077,-5 5 0,-2 2 999,2 1 1,-3 2 0,2-2-35,-4-2 1,13 1-240,30 14 315,38-32 26,-10 1 0,6-1 0,-3 0-1105,1 0 0,-3 1 1151,-2 0 1,-1 1 7,0 0 0,-2 0 211,17-1 2137,-9 5-2389,-17 6-470,-6 15 0,-5 5-1513,-5 9 344,-3-4 1,0 0 818,-1 0 1,0-16 0,0-6 0</inkml:trace>
  <inkml:trace contextRef="#ctx0" brushRef="#br0" timeOffset="495780">13451 17885 9548,'2'33'-371,"2"-26"0,-3 22 0,-1 1 0,2-19 1</inkml:trace>
  <inkml:trace contextRef="#ctx0" brushRef="#br0" timeOffset="558361">12368 18595 11833,'0'0'0</inkml:trace>
  <inkml:trace contextRef="#ctx0" brushRef="#br0" timeOffset="591461">14197 6527 17440,'-3'32'1120,"1"-1"-694,6-9-84,2 1-135,2 0-193,1 1 0,0 0-989,-1 1 975,1 11 0,-1-2 0,-7-19 0,2 17 0</inkml:trace>
  <inkml:trace contextRef="#ctx0" brushRef="#br0" timeOffset="591942">14157 6058 11066,'23'11'-1093,"-8"-3"1,-11-7 0</inkml:trace>
  <inkml:trace contextRef="#ctx0" brushRef="#br0" timeOffset="592734">14507 6581 17064,'7'33'1529,"1"0"1,-1 3-1317,4-5-51,-8-31-33,0-2-673,11-22 1,3-8 336,-1 5 140,2-7 0,3-1-1572,-2 12 1,-1 3-24,0 2 1450,17-11 111,-25 28 129,21 13 229,-9 0 119,16 14-108,-13-2-72,-3 2-112,-2-2-11,-1 6-213,-7-12-848,-1 1-2289,-8-22 2972,-1-6 0,-2-2 0,0 1 0</inkml:trace>
  <inkml:trace contextRef="#ctx0" brushRef="#br0" timeOffset="593189">15213 5695 12242,'10'33'601,"0"0"1,-1 0-1,3 11 1,-1 1-1,-1-2-469,-2-3 0,0 1-971,0 3 0,-1 4 0,0-4 839,-1-7 0,-2-1-832,0 2 0,0 3 0,0-5-1453,-2 13 1887,0-14 0,-2-4 0,0-17 0,-1-1 0</inkml:trace>
  <inkml:trace contextRef="#ctx0" brushRef="#br0" timeOffset="593661">14993 5998 20537,'43'-7'447,"0"0"0,0 0 0,0 0 0,-2 0 0,0 0-1103,-1-1 1,7-1-1,3-1 1,-2-1 0,-8 2-984,9-4 1,-6 1 1091,0 1 1,-3-1 0,-13 4 0,-5 2 0,-6 0 0</inkml:trace>
  <inkml:trace contextRef="#ctx0" brushRef="#br0" timeOffset="628144">3750 9258 14656,'-6'38'319,"0"-1"0,1 1 1,0-4-1,0 0 0,2 3 329,1 2 1,2 3-1,0 0 1,1-3-565,-1-3 0,0-2 0,0 2-635,-1 13 0,-1 3 1,0-8 12,0-13 1,-3-8-1289,-8-5-891,-6-9-560,-2-8 2457,-6-10 1,14 4 0,2-4 0</inkml:trace>
  <inkml:trace contextRef="#ctx0" brushRef="#br0" timeOffset="628626">3643 9216 22246,'39'-19'86,"-4"6"1,2 1-87,-9 4 0,3 1-189,7-2 1,6-1-1,0 1-904,-2 1 1,1 1 0,-1 1 623,2 1 1,0 0 0,-3 1 0,5-1 0,-5 1 0,-3 7 0</inkml:trace>
  <inkml:trace contextRef="#ctx0" brushRef="#br0" timeOffset="629010">3601 9609 22834,'34'-8'-155,"0"0"0,2 0 0,-1-1-453,-2 1 0,1 0-453,-1 0 0,3 0 1061,2 0 0,3 1 0,-6 0 0,-9 2 0,-2 0 0,14-1 0,-1-1 0</inkml:trace>
  <inkml:trace contextRef="#ctx0" brushRef="#br0" timeOffset="629364">3650 9964 19412,'-33'10'3276,"24"-4"-2861,30-13-879,17-1 1,14-4 0,-6 2-568,-8 1 1,1 0 210,-4 2 1,5-2 0,0 0 0,-3 2-820,14-3 1,-6 2 1091,-12 1 1,-1 1 0,2-1 0,-5 1 0,-9 1 0</inkml:trace>
  <inkml:trace contextRef="#ctx0" brushRef="#br0" timeOffset="629741">4483 9276 15866,'8'46'156,"1"-1"1,-3-10 0,-1 1 0,-2-2-577,-4 3 0,-4 0 420,-1-3 0,-1 2 0,1-4 0,1-5 0,-1-3 0,-3 0 0,1 1 0</inkml:trace>
  <inkml:trace contextRef="#ctx0" brushRef="#br0" timeOffset="630395">4530 9134 15575,'18'36'708,"0"1"1,5 4-583,-8-7 0,0-1-3403,4 1 1207,1-5 1043,5 4 1027,-5-14 1072,-3-5-1173,-6-9 56,6-2 45,-2-2 515,7-14 1,2-5-1104,6-4 681,-4-8 0,5-7 1,-5 5 63,1-2-174,-1-6 0,-2 14 644,-14 36-196,-2 7-111,5 16-166,-7-3 1,0 7 0,-1-4-155,-1-5 0,0 0-614,0 10 0,1 5 0,-2-6-2215,-3 0 2829,-7 7 0,5-29 0,-5-5 0</inkml:trace>
  <inkml:trace contextRef="#ctx0" brushRef="#br0" timeOffset="630671">5405 9190 5835,'12'40'644,"0"0"0,-1-2 0,-1-1 2198,-2 12-2682,-4-16 0,-1 0-160,0 14-1639,-7-5 1,-3-3 1113,-7-11 1,-2 12 0,5-39 0</inkml:trace>
  <inkml:trace contextRef="#ctx0" brushRef="#br0" timeOffset="631184">5292 9140 15956,'4'-27'579,"0"0"1,3-18-3857,13 33 933,-5 5 3747,15-7-1403,-9 8 859,0 0-859,2 2 73,21 0 6,-15 2-7,11 5 1,0 3-73,-8 4 42,0 3 0,-3 2 53,-15 8-55,0 8 32,-12-5 15,-16 0 0,-4 1-384,-7 6-31,0-6 1,-2-3-961,-10-1-622,0-8 1342,-3-4 1,20-6 0,0-3 0</inkml:trace>
  <inkml:trace contextRef="#ctx0" brushRef="#br0" timeOffset="631869">5677 9737 20459,'35'-2'149,"-1"0"0,0 1 1,0-1-229,-9 1 1,3-1-742,7-2 1,7 0 0,1 0 0,-5 0 350,5-1 1,-1-1 0,4 1 0,4 0 0,-12 0 0,-12-1 0</inkml:trace>
  <inkml:trace contextRef="#ctx0" brushRef="#br0" timeOffset="632253">6530 8982 13189,'1'36'284,"-1"0"0,1 0 1,-1-1-1,1 0 1,-1-3-154,-3 2 1,-1-3-90,0 1 0,-2 1-858,-4 4 1,-4 4-1,2-5-823,4-6 1,-1-2 1546,-7 20 0,2-8 0,11-27 0,1-7 0</inkml:trace>
  <inkml:trace contextRef="#ctx0" brushRef="#br0" timeOffset="632752">6551 9004 15137,'22'24'1073,"-5"3"0,-1 2-866,0 9-109,-3-6 0,0-1 109,2 5 67,-2-7 1,-1-1-152,5 5 0,-3-7 1,2-3 319,2-8-197,1-3 213,18-15-425,-16-10-180,0-12 1,3-11-1,-4 3-33,-6 4 0,-2-2-368,0-4 1,1-7 0,-2 0 0,-2 8-211,-2 7 1,-5 2 756,-11-11 0,-2 7 0,4 19 0,-18 8 0</inkml:trace>
  <inkml:trace contextRef="#ctx0" brushRef="#br0" timeOffset="633166">7281 9036 13665,'6'41'661,"1"-1"0,0-3 0,-4 4-94,-11-2 0,-5 7 0,-1-1 0,4-6-663,5-7 1,4 0-998,-1 20 1,3 6 0,12-21 1065,15-35 0,5-10 0,1 9 0,-2-1 0,11-13 0</inkml:trace>
  <inkml:trace contextRef="#ctx0" brushRef="#br0" timeOffset="634268">7682 9036 13368,'11'36'763,"-1"1"0,-3 2 0,-2 3 0,-1-5-578,-2 11-990,-3-4 0,-2-1 1001,-6-11 523,-7-3-717,-5-6 1,-2 0-490,-9 4-606,6-8 1,-6 2 0,6-3-2185,-5 0 2696,4-3 1,5-2-1,17-10 1,4-3-1</inkml:trace>
  <inkml:trace contextRef="#ctx0" brushRef="#br0" timeOffset="634774">8141 9028 13967,'2'39'530,"-1"0"0,1-4 0,-3 4-858,-8-1 0,-5 7 0,-1-1 1,4-7-1,5-8 0,-1 0 1,-9 16-1,0 0 0,-1 0 1</inkml:trace>
  <inkml:trace contextRef="#ctx0" brushRef="#br0" timeOffset="635397">8121 8976 10489,'5'-6'1730,"-1"2"-1382,-4 4 61,0 0 1069,55 22-1175,-39-6-214,15 1 1,-4 3 44,-22 5-55,0 2-23,-2-2-23,0 0-27,0-4-1,0-3 12,1-4 0,14 1-163,-3-10-458,15-6-1,-5-13-272,-4-4 0,2-3 709,11-12 793,-4 1 0,-1 0 131,-6 4-275,4-7-206,-22 29-275,-4 4 39,2 2 387,-1 8 173,4 6 608,3 28 0,0 6-1104,-3-20 1,0 0-82,1 6 1,0 4-1,2-1-1649,7 12 0,1-6 1467,6-4 1,-8-3-1,-1-9 1,-4-25-1</inkml:trace>
  <inkml:trace contextRef="#ctx0" brushRef="#br0" timeOffset="642100">3404 10646 16885,'1'41'406,"-1"-1"1,0 1 0,1-8 0,-1-2 0,0 6-1063,-2 6 1,-2 9-1,0 2 1,1-2 0,0-9 186,1 5 1,0-2 0,-4 5 0,-1 2 0,3-20 0,4-27 0</inkml:trace>
  <inkml:trace contextRef="#ctx0" brushRef="#br0" timeOffset="643151">3442 10612 12724,'5'-6'3276,"-1"2"-2329,-4 4-662,0 0 2119,0-6-1979,0 4-139,1-3-96,-1 4-84,2 0-111,4-3-62,0 0-17,5-2-56,-1 2-118,10-2 169,-4 2 44,10 2-3232,-4 1 3141,5 1 0,2 0-228,6 0-93,-6 0 1,-2 1-278,-6 2 62,-5 1-140,-8 8 739,-3-4 73,-3 10 3276,-17 21-3020,-3-9 0,-1 2-827,2-3 1,0-1 595,-6 5 1,0-4-1215,2-4 1250,2-4 12,3-3-34,5-6 28,4-2-27,1-5 1525,2-1-1403,-3-1 1495,-4 2-1400,-19 7-319,-3-4 1,-2 0 61,-9 5 316,12-6 1,6-1-317,19-5-263,4 0-1720,3-1-1294,-2 0 2978,-1 0 1,0 0 0,0 0 0</inkml:trace>
  <inkml:trace contextRef="#ctx0" brushRef="#br0" timeOffset="643683">4097 10626 17036,'2'48'448,"-1"-1"0,-1-1 0,1-5-241,-1-14 1,1-2-1847,-1 0 1,0 0-241,0 23 1963,0-3-377,0 2 0,0 1-1084,0 1 892,0-6 0,-1-2 485,0-13 0,-1-14 0,1-1 0</inkml:trace>
  <inkml:trace contextRef="#ctx0" brushRef="#br0" timeOffset="644455">4048 10650 11206,'0'-7'3276,"0"2"-1310,0 5-1562,0-16-136,0 9 29,4-18-336,2 17-219,15-4 253,-2 7-4,11 3 1,3 1 8,5 1-107,-6-1 1,7 1 0,-7 1-124,5 3 151,-5-3 1,-5 3-202,-18 9 34,-6 11 246,-4-4-1573,-11 3 0,-3-1 1629,-4 0 11,-13 6 1,-1-1 38,8-7 53,-1 2 1,3-1 87,13-9 50,-1 5 643,10-6-620,1-3-63,1 4 13,4-1-57,2 2-26,10 10 1,1 1-143,3 1-620,6 7 1,0-3-1179,-5-10-1524,11 7 3207,-9-17 0,-11-3 0,2-3 0</inkml:trace>
  <inkml:trace contextRef="#ctx0" brushRef="#br0" timeOffset="644772">4786 10588 15109,'-4'49'866,"0"0"1,0-2-1,-2-4-690,-1-15 1,-2-3-379,1 1 0,0 0 202,0-2 0,0 0 167,-9 20-1192,7-17 1,0 0 380,-2 1 1,0-1 0,-3 11 0,1-9 0</inkml:trace>
  <inkml:trace contextRef="#ctx0" brushRef="#br0" timeOffset="645074">4977 10620 10959,'7'29'1638,"-1"-1"0,0 14-663,-1-3 0,-2 2-796,-3-13 1,-3-2-82,-1 1 0,-1 0-56,-2-1 0,-3 1-1135,-8 5 1,-7 3 0,3-5 545,7-9 1,0-1 0,-14 20 0,3-10 0,20-29 0</inkml:trace>
  <inkml:trace contextRef="#ctx0" brushRef="#br0" timeOffset="645627">4962 10670 16135,'27'23'313,"6"11"-245,-16-11-57,5 7 62,-7-13-73,-3-3 0,-1-3-6,-3-4-44,-1-2 83,2-3-33,0-3-941,13-17 0,1-4 997,-7 10-1665,6-10 0,-1 5 1737,-7 23-44,2 4 62,6 8-56,-4 6 151,-4 4 0,-1 2-101,1 8-238,-4 9 0,-3-2-1045,-5-12 1143,-1-4 0,-1-5 0,0-14 0,0-3 0</inkml:trace>
  <inkml:trace contextRef="#ctx0" brushRef="#br0" timeOffset="646036">5789 10640 15944,'-14'44'485,"0"1"0,-2-8 0,-4 3 0,-1-1 0,2-5-620,0-2 1,-3-1-335,1 0 1,-5 4 0,0 0 0,7-10 0,-1 1 0,-9 5 0</inkml:trace>
  <inkml:trace contextRef="#ctx0" brushRef="#br0" timeOffset="646285">5844 10564 12023,'5'-6'1574,"-1"2"-1540,-4 4 1338,0 0-935,11 45-117,-6-16-175,2 5 1,0 2-713,-1 6 657,-1 3-93,-2-13 0,-1-1-776,0 16 271,-11-1 1,-3-4 0,7-13 0,-6-7 0,0 1 0</inkml:trace>
  <inkml:trace contextRef="#ctx0" brushRef="#br0" timeOffset="646564">5619 10913 20727,'37'-8'-328,"0"0"0,1 0 0,-1 0 1,11-6-1,-2 2 0,-11 9 1,1 1-1,-7 1 0,-2-2 1</inkml:trace>
  <inkml:trace contextRef="#ctx0" brushRef="#br0" timeOffset="646850">6187 10654 12965,'2'35'398,"0"0"1,1 1 0,-2 11-1,-1 2 1,-1-7-912,-2-12 0,-1-2 513,-1 17 0,-2-3-190,-4-7-530,-1-5 720,-11-7 0,13-12 0,-6-4 0</inkml:trace>
  <inkml:trace contextRef="#ctx0" brushRef="#br0" timeOffset="647448">6096 10628 14247,'19'-34'257,"-2"14"1,1 5-258,4 7-1639,17-3 1,2 1-734,-10 3 3043,1 1 0,-3 1-806,-14 5 950,-6 0-1084,7 12 376,-11-3 77,4 13-21,-9-5 16,1 3 3097,-1 0-2891,0 3-228,0-1 5,-2 2-1472,-8 1 1,-2 0 1668,-4 3-191,1-4 0,-2-2-237,-4-6 260,-2-2-51,-2-3 50,-16-1-78,18-4-112,-5-1-1036,23-5-2039,15 0 3886,20 0 0,-12 0 0,8 0 0</inkml:trace>
  <inkml:trace contextRef="#ctx0" brushRef="#br0" timeOffset="648396">6296 10856 17356,'4'28'950,"-1"0"0,3 4 1,3-1-951,3-4 0,2-1-124,-2 0 1,0-4-638,-2-6 761,-2-6 0,-5-6 0,0-3 0</inkml:trace>
  <inkml:trace contextRef="#ctx0" brushRef="#br0" timeOffset="648885">6579 10498 18492,'29'36'1311,"-11"2"0,-5 0-4588,-5-7 1665,-3 1 1,3-2-1568,14-8 3179,10-9 0,-8-1 0,0-10 0</inkml:trace>
  <inkml:trace contextRef="#ctx0" brushRef="#br0" timeOffset="649296">6981 10548 13967,'-18'14'426,"1"1"-208,1-6-106,-5 1-22,0-1-85,-3 1-5,3-3-112,-4 6 112,12-5 1076,-4 18-432,12-9-90,-2 16-218,2-5-73,2-3 1,1 1-23,-2 16-166,2-14 1,0 1-3353,0 9 3307,1 9-30,1-16-285,0 4-970,-1-16-2022,-1-3 2732,-1-3 1,0-5-1,1-5 1</inkml:trace>
  <inkml:trace contextRef="#ctx0" brushRef="#br0" timeOffset="649856">7397 10510 19081,'3'48'261,"0"1"1,-1-7 0,0 1 0,-1-3-262,-1-3 0,-1 0-45,1 9 1,-5 3 44,-8-11 0,-5 1 0,3-6 0,-1 10 0,-5-5 0,-1-1 0</inkml:trace>
  <inkml:trace contextRef="#ctx0" brushRef="#br0" timeOffset="650289">7907 10590 15883,'-28'27'819,"0"1"0,-1-1 0,6-3 0,0 0-569,-6 0 0,-4 1 1,4-1 505,5-4 0,4-2-381,-3 3-101,0 6 80,21-20-24,2 0 46,16 10-393,2-4-1031,19 9-1853,1-9 2354,10-4 1,-1-2 0,-9 1 0,-2-4 0,0 1 0</inkml:trace>
  <inkml:trace contextRef="#ctx0" brushRef="#br0" timeOffset="650594">8208 10616 16628,'-5'42'72,"-1"0"1,1 1 0,-1-1 0,2-7 0,0-2-1,-2 0-111,-2 7 0,-2 1 0,-5-8 39,-11-7 0,0-7 0,7 2 0,-21 2 0</inkml:trace>
  <inkml:trace contextRef="#ctx0" brushRef="#br0" timeOffset="650862">8130 10646 19512,'33'-9'-364,"-6"3"0,2 0-664,-3 1 0,2 1-611,8-2 1,2 1 1489,-3-1 0,-3 2 0,4-2 1,-10 3-1</inkml:trace>
  <inkml:trace contextRef="#ctx0" brushRef="#br0" timeOffset="651156">8201 10760 19143,'48'1'-1269,"-17"-2"0,-1-1-2008,7-3 2621,-9 1 1,-1 1-1,-5 1 1,-2 0 0</inkml:trace>
  <inkml:trace contextRef="#ctx0" brushRef="#br0" timeOffset="651352">8146 10959 14219,'0'5'2649,"0"0"-2587,0-5-62,119-2 0,-90 2 0,11-1 0,0 0 0,-1 1 0</inkml:trace>
  <inkml:trace contextRef="#ctx0" brushRef="#br0" timeOffset="651906">8629 10562 16252,'28'35'611,"-5"-1"-522,-17-11-44,0 2-45,-2-1-661,0 0-1047,1-1-1569,-1-3 2457,3-5 1,-3-7 0,-1-5 0</inkml:trace>
  <inkml:trace contextRef="#ctx0" brushRef="#br0" timeOffset="652373">8997 10493 14605,'-18'16'40,"-2"-1"-35,4-2 182,-4 3 1,-1 3 362,-6 9-380,7-9 1,3 0 216,4 3 878,9 6-604,3 1-140,0 20-330,2-13-1145,0 2 1,-1 8 0,-1-6-789,-7 5 1742,3-8 0,0 4 0,-3-12 0,-5-19 0,-3-3 0</inkml:trace>
  <inkml:trace contextRef="#ctx0" brushRef="#br0" timeOffset="662110">2422 13880 19137,'-3'-21'90,"33"-2"-85,-4 19-153,10-2 0,4 1-682,7 2-361,-15 1 1,-1 0-535,14 2-280,4 0-1272,-2 0 2498,1 0 0,-23 0 1,-8 0-1</inkml:trace>
  <inkml:trace contextRef="#ctx0" brushRef="#br0" timeOffset="662512">2725 13632 15496,'21'-2'-68,"12"6"1,3 4-3210,9 4 2094,-8-2 0,-2 1 1132,0 3 1123,-17 1-1072,-10-1 938,-2 8-894,-12-2 24,-7 2-57,-11 3 3258,-9 0-4908,-7-3 1,0-1 982,7-2 1,-3-2-1,10-5 1,25-12 0</inkml:trace>
  <inkml:trace contextRef="#ctx0" brushRef="#br0" timeOffset="664953">4884 13211 20716,'-6'35'969,"1"3"-571,3 6-162,-2 2-94,0 1 1,-1 1-137,-1-1-4,0-4 1,0-6 9,0-24-12,-2-1-219,-3-16-1014,-24-23 948,9 7 195,-7-8 1,0-1 296,9 8-84,-10-10-11,29 26-151,5 4 39,0 5 325,0 13-3219,9 10 3113,1 2 16,7-1-67,0-13-1898,12-1 2021,-1-8-1663,7 1 1440,-6-12 1449,-1-5-1775,-5-3 0,1-3-402,13-11-979,-6 1 1,-1 1-1639,-10 6 0,6-5 2457,-26 30 1,0-3 0,0 2 0</inkml:trace>
  <inkml:trace contextRef="#ctx0" brushRef="#br0" timeOffset="669777">25957 13541 18403,'1'24'823,"0"0"1,0 3-533,0-2 0,-2 2-232,0 13 0,-2 0-59,1-11 0,-1-2-224,-1 0 0,-1-1-2403,-3 17-392,3-13-258,1-3 2457,4-17 1,0-8 0,1-2 0</inkml:trace>
  <inkml:trace contextRef="#ctx0" brushRef="#br0" timeOffset="670230">25968 13503 13138,'0'-3'3276,"0"0"0,0 3-1264,2 0-2074,7-3-190,4 0-493,10-2-2532,4 3 1017,8 0 703,5 0-738,5 1 1200,-19 0 1,2-1 668,9 0 0,-1 0 0,4-1 0,5-1 0</inkml:trace>
  <inkml:trace contextRef="#ctx0" brushRef="#br0" timeOffset="670650">25812 13722 21091,'50'1'-1639,"-3"0"1,2 1-1,-20-1 1,0 1 982,23 1 1,-4 1-1,-19 0 1,-1 0 0</inkml:trace>
  <inkml:trace contextRef="#ctx0" brushRef="#br0" timeOffset="671017">25866 13967 15849,'-43'10'3276,"9"-1"-1925,33-9-1088,14 3-196,15 4-537,8 1-645,9 3-297,-10-2-497,-3 0 1909,14 5 0,-26-7 0,8 2 0</inkml:trace>
  <inkml:trace contextRef="#ctx0" brushRef="#br0" timeOffset="671518">26552 13666 15799,'-1'35'274,"0"0"1,-1-2-1,-3-4-240,-4-2-34,-5 0-1731,-10 9-157,2-8 1068,-11 7 1,18-21 0,0-2 0</inkml:trace>
  <inkml:trace contextRef="#ctx0" brushRef="#br0" timeOffset="672114">26530 13632 10080,'7'-4'3097,"-1"2"-2917,-6 2-46,0 0 152,15-4 537,-9 16-431,10-4 0,-14 17-128,-1-3-96,-1 1 11,0 0-62,0-2-33,0-2-39,0-4 0,0-3-824,0-2 919,3-5 56,4-2-557,17-8 0,5-6 103,2-3 213,0 2 1,0-3 38,0-11 135,-13 9 599,3-2 0,-16 28-224,0 2 812,-5 21-1176,0-4 0,0 2-1033,0-2 0,0 1-205,0 0 0,0 0-2179,0 9 3231,0-28 0,0-5 0,0-3 0</inkml:trace>
  <inkml:trace contextRef="#ctx0" brushRef="#br0" timeOffset="672417">27129 13606 14141,'9'35'500,"0"1"1,-1-3-1,-2-3-321,-2 1-67,-3-2-1479,0 12-374,-6-23 1741,-6 9 0,3-27 0,-2 0 0</inkml:trace>
  <inkml:trace contextRef="#ctx0" brushRef="#br0" timeOffset="672981">27147 13566 17104,'2'-26'1218,"0"1"0,6-19-1218,2 33 0,12-2-28,-4 5-5,7-2-606,10 5 67,-7 2 259,5 1 55,-11 6-50,-9 0-840,5 14 952,-8-5 101,1 8 308,-25 25-135,1-23 9,-5 4 0,-6-1-87,-16-12 0,-1-4 0,0 5 0,9-8 0,0 0 0</inkml:trace>
  <inkml:trace contextRef="#ctx0" brushRef="#br0" timeOffset="673484">27423 14023 19647,'46'-2'-1093,"1"0"1,-7 1 0,-2 0 608,-6-1 0,-3 2 0,-3 0 0,1 0 0</inkml:trace>
  <inkml:trace contextRef="#ctx0" brushRef="#br0" timeOffset="673883">27976 13554 14617,'11'45'504,"-6"-15"0,-1 0-409,-8 9-95,1-14 0,-1 0-308,-9 10 308,-5-1 0,-1-3 0,5-5 0,-1-3 0,0 1 0</inkml:trace>
  <inkml:trace contextRef="#ctx0" brushRef="#br0" timeOffset="674896">28014 13538 10002,'2'-5'1864,"0"2"-681,-2 3-847,28-15-6,-18 12-39,21-12 101,-25 14 90,-2 0 1014,-1-2-1060,-1 2-430,-1-2 33,-1 3 605,0-2-801,1 6 157,13 27 0,6 7 12,-6-5-364,6 9 0,-1-3 352,-9-20-11,1 1 11,-5-9 1109,2 2-526,-6-11 195,0 0-498,-1-2 429,0 0-748,4 10 39,-1-3-17,5 14 107,0-8 5,-3-1 96,-1-7 44,-5-5-2748,17-27 2513,-2-4-3,-3 7 0,1-1-214,6-18 128,-6 9-413,-4 9 0,-1 0 9,-1-2-2784,-6-9 0,-12 31 2501,-7 1 1,7 5-1,4-1 1</inkml:trace>
  <inkml:trace contextRef="#ctx0" brushRef="#br0" timeOffset="675799">28515 13543 16538,'-8'23'2044,"0"1"-1389,-3 2 1,-2 1-527,-1 8-70,-3 4 0,2-1-76,6-4 17,-3 5 0,13-24 67,3-11 230,11-2-185,0-1-40,10-1-142,0-8 1,1-2-55,2 0-134,1-7 1,-2-2-208,-9 1-33,1-9-2028,-7-8 1243,-7 14-1994,-4-13 2837,-8 24 1,2 3-1,-1 5 1</inkml:trace>
  <inkml:trace contextRef="#ctx0" brushRef="#br0" timeOffset="676163">28771 13602 10455,'11'21'-235,"-2"-4"140,-9-15 95,0-3 0,0 0 0</inkml:trace>
  <inkml:trace contextRef="#ctx0" brushRef="#br0" timeOffset="676520">28778 13602 17697,'11'42'42,"0"1"0,1-1 0,7 8 0,-9-7-263,-17-16 0,-5-4-3056,-1-1 1154,2-5 1303,3-7 1,6-10 0,1 0 0</inkml:trace>
  <inkml:trace contextRef="#ctx0" brushRef="#br0" timeOffset="677325">28874 13564 16280,'12'18'124,"0"1"-80,-4-3-10,0 2 33,-1 11 0,-1-6-61,1 8 106,-1 1-106,-1-15 218,4 9-40,-6-21 113,4-1 11,11-20-308,-2 1-123,12-16-303,1-7 202,-9 8-1415,-2 0 1,-1 0 1182,-6 8 461,4-14 1,-15 33-353,0 2 817,1 23-89,0-2-174,1 21-156,-1-9-1040,0 3 0,-1 0-2288,-1-4 3250,0-2 0,-1-5 0,-1-21 1,0-3-1</inkml:trace>
  <inkml:trace contextRef="#ctx0" brushRef="#br0" timeOffset="1.3944E6">11477 15908 6350,'12'38'128,"0"1"1,0-1 0,1 4 0,0 0 0,0 1-129,0 2 0,-1 0 0,1 0-1093,-2-3 1,0 0 0,0-2 699,-1-2 1,0-2-1,-1-3 1,-2-6-1,-1-3 1,4 9-1</inkml:trace>
  <inkml:trace contextRef="#ctx0" brushRef="#br0" timeOffset="1.40374E6">17214 8067 13782,'0'0'0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2:57.2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2417 6589 23097,'50'-3'490,"-23"1"0,2 1-315,7 1 1,3 0-1,1 0-1268,-4 0 1,0 0 0,3 0 599,2 0 1,4 0 0,0 0 0,-1 0 612,-4 0 1,-1-1-1,-1 1 1,1-1-69,-1-1 0,1 1 0,-1-1 0,2 1-186,3-2 1,1 0-1,-1 0 1,-2 0 176,-4-1 0,-3 1 0,7-1 12,-3 1 0,8-1 0,3 0 0,3 0 1,0 0-1,-2 0 0,-3 0-229,2 0 1,-3 1 0,-1 0 0,1-1 0,5 1 184,-6 0 0,4-1 0,3 1 1,0-1-1,1 1 0,-2-1 0,-2 1 1,-3 0-5,7 0 1,-3 1 0,-2-1 0,-2 1 0,-2 0-10,-3 1 1,-3-1 0,0 1-1,0 0 0,6 0 1,1 1 0,0 0 0,1 0 3,-5 0 0,0 0 0,1 0 1,0 0-1,0 0 4,0 0 1,0 0 0,1-1 0,-1 1-1,2-1 0,5 0 1,1 0 0,1 0 0,-3-1 0,-3 0 120,5 0 1,-4-1 0,0 0-114,-7-1 0,0 0 0,0-1 0,-2 1-3,4 0 0,-1 0 0,-2-1 446,-1 1 1,-1 0-1,-2-1-457,7 1 0,-4 0 541,-6 1 1,-2 0-520,1-1 1,0 1-23,1 0 0,0 0 19,1-1 1,2 0-17,-1 0 1,3 1 0,-1-1-4,6-1 0,3 0-268,-3 1 1,7-1-1,0 0 1,-8 1 267,-3 0 0,-1 0 95,2 0 0,3 0 0,-7 2-101,0 0-459,-7 1 465,13 0 0,-2 0 579,-4 0 0,2 0-577,-9 0 1,2-1-3,7 2 0,3-1 0,-5 0-5,13 1-1634,-10-1 1,-5 2-1639,-20 6 0,0 1 2457,-12 5 1,0-7 0,0 0 0</inkml:trace>
  <inkml:trace contextRef="#ctx0" brushRef="#br0" timeOffset="2725">13319 9421 18930,'47'1'172,"0"0"0,0 1 1,0-1-1,0 0 1,0 0-1,0 1 1,0-1-1,0 0 1,0 0-1,0 1 1,1-1-1,-1-1 0,-2 1 1,-1-1-1,1 1 1,0-1-1,2 1 1,1-1-1,3 1 39,-8 0 0,1 0 0,2-1 1,0 1-1,2 0 0,0 0 0,1 0 1,0 0-1,1 0 0,-1 0 1,1-1-1,-1 1 0,-1-1 0,0 0-446,1 0 1,0-1 0,1 0 0,1 0 0,0 0 0,0 0 0,-1 0 0,0-1 0,-1 1 0,-2 0 0,-1-1 0,-2 1 0,-2 0 0,-2 0 5,16 0 0,-6 1 0,-3-1 0,-1 0 0,2 0 0,3 0 243,-7 0 0,3-1 0,1 1 1,2-1-1,-1 0 0,-1 0 1,-1 1-1,-2-1 0,-4 1-104,9-1 0,-3 1 0,-2-1 0,-3 1 0,-3 0 127,2 0 1,-5 0-1,5 0 91,1 0 0,5-1 0,2 1 1,-2-1-1,-5 0-117,2-1 0,-3 1 1,-4-1 10,5 0 0,-1-1-708,6 0 0,1 0 691,-5-1 1,-2 1 538,-14 1 0,-1-1-542,13 0 1,-2 0-3,1 0 0,-7 1 407,-8 0-407,-9 1 2028,-7 1-2134,-4 1-987,-3-1 1,0 0 0</inkml:trace>
  <inkml:trace contextRef="#ctx0" brushRef="#br0" timeOffset="4517">13195 12192 20050,'39'11'327,"0"0"1,1 0 0,-2-4-1,8 0 1,5 0 0,2 0-1,1-1 1,-2 0 0,-3-1-1,-7 0-1147,4-1 1,-6-1 0,0 0 0,6 0 657,-4 0 1,4 1 0,4 0-1,1 0 1,1 0 0,-2 0-1,-2-1 1,-6-1 190,13 0 1,-6-2-1,-2 0 1,-1 1 285,3-1 1,-2 1-1,6-1-291,-13 0 0,7 1 0,2-1 0,2 0 0,-1 0 0,-3-1 0,-4 1-253,3 0 1,-4-1 0,-1 1 0,4 0 229,-3-1 0,2 1 0,2 0 0,1 0 0,-1-1 0,-1 0 44,-1 0 1,0 0 0,0-1-1,-2 1 1,0-1 0,-4 1-9,4-1 1,-3 1 0,-1 0 0,4 0-23,3-1 1,4 1 0,1-1 0,-2 0 0,-4 1-351,5 0 0,-3 0 0,-4 0 371,7 0 1,-2 0 201,-9 1 1,1-1 0,-2 0-217,4 0 1,-1-1-589,8 1 1,3-1 585,-13 1 1,1-1-1,2 0 2,4 1 1,1-1-1,3 0-35,-2 1 1,4-1 0,-1 0 0,-1 1 27,-7 0 1,-1 0-1,-1 1 1,0-1-9,1 0 0,0 0 0,-1 1 0,-3-1 10,14 1 0,-7 0 5,-13 0 1,-3-1 19,-1 1 0,-1 0 958,22-1-938,-9 0 1632,-5 1-1644,-2-1 59,13 1 1,4 0-88,-23 0 0,1 0 31,12 2 0,10 1 1,-1 0-1,-10-1 65,9 1-79,5 2 0,-7 0 101,-36-2 1566,-1-3-1628,7 3 1432,-7-3-1751,3 1-1617,-7-1-1419,-13-3 2457,-19-13 1,13 9 0,-11-7 0</inkml:trace>
  <inkml:trace contextRef="#ctx0" brushRef="#br0" timeOffset="7590">25482 14087 23271,'30'-19'638,"-3"4"-532,-9 15-44,3 0 56,7 4 33,5 4 53,-4 3 1,0 2-130,-5-3 1,0 2 19,8 4 0,2 3 62,2 4 0,0 4-1741,2 3 0,0 2 1610,-12-11 0,0 2 1,-1-1 6,9 11 1,-2 0-453,-10-8 1,-3 1 434,0-2 1,-1 5 22,1 9 0,0 5 1,-2-1-38,0 0 1,-2 2 25,-1 0 0,1 3 0,-3 0 4,-5-8 0,-4 0 0,0-3-13,1 4 1,-2 4 38,-3-2 0,-2 9 0,-1 3 1,0-2-1,-1-9-280,0 5 1,-3-1 223,2 0 1,-2 7 0,-1-1 0,1-11 17,-2-13 0,1-4 2,-2 3 0,1 0-22,0-1 0,-2 4 4,-3 11 0,-2 6 0,-2 0 12,0-4 1,-2-1 0,-2 2-13,2-2 0,0 3 0,-2-1 1,1-4-409,-2 1 1,0-4 0,-1-3 406,-7 6 0,1-5-3,9-11 0,-2-1 11,-3-1 0,-5 3 0,-1-1 1,4-2-579,-5 4 0,-1 0 567,5-5 0,-4 3 0,1-1 0,4-4 258,0-1 0,3-3-258,0 1 0,-1 0-17,-12 6 0,1 0 17,7-6 0,1 0 432,-11 5 0,0-1-432,9-7 0,1-1-16,-1 1 0,-3-1 10,-8 3 0,-5 1 1,-2 1-4,9-3 1,-1 2 0,-2 0-1,-3 1-28,5-2 1,-3 0 0,-2 1-1,1-1 1,1 1 0,3-2 569,-1 1 0,2 0 1,3-1-1,-1 0-609,-2 0 1,-1 0-1,5-1 1,12-6 1953,13-4-1778,6-2 1588,6-2-1682,0 0 41,6 0-103,29-4-2313,-7-1 2372,-1 1 0,-1-1-3,8-4-309,2 0 343,-1-1 28,1 0-62,-1-1 0,-11 4 0,4-2-2,3-2 0,3-2 0,-2 2-312,4-1 1,-1 0 315,-4 2 0,2-2 0,1 0-555,2-1 1,3-2-1,-1 1 1,-3 0 563,8-5 0,1 1-4,-9 4 0,4-1 0,-1 0 0,-7 2 686,-4-1 1,-5 2-694,-1 3 238,13-8 244,2 1-376,-4 2 582,-7 3-688,-20 9 3276,-3 0-3670,-1 1 394,3-25 0,-3 20 0,3-19 0</inkml:trace>
  <inkml:trace contextRef="#ctx0" brushRef="#br0" timeOffset="25329">15400 15719 19070,'26'-2'1506,"-3"0"-1327,-17 2 673,15 0-488,1 0-117,14 0-130,-3 0 51,1 0-61,-2 0-2973,16 0 3101,-9 0 1,0 0-248,-7 0 1,0 0 36,7 0 0,3 1 42,-6 1 1,3 0-1,-5 0-34,-6-1 1,2 1 42,9 0 1,5 0 0,-2 0-33,0-1 1,-2-1-1156,-6 1 1,0-1 1112,6 1 1,-2-1 76,1 1-49,-10 1 1,2-1 19,3 0 1,1-1 1099,-1 1 0,2 0-1135,3-1 0,3 0 0,-2 0-29,-1 1 0,-1-1-113,10 1 0,-2 0 127,-18 0 0,-3 0 3185,21 3-3157,-15-3 0,1 0-25,0 1 0,1-2-3,1 1 0,1-1 0,0 0 0,-1 0 22,-10 0 1,4 0 6,5 1 0,6-1 1,2 1-1,-4 0-689,7 1 0,-2 1 677,3-1 0,2-1 0,-5 2 25,-8 0 0,-4 1-91,12 1 139,-2-1-84,-1 1 109,8-1 0,2 0-90,-23-1 0,1-1-8,20 1 0,1 0 50,-14-1 0,-3-1 0,12 2 67,5-2 1,-1 0-68,-5-1-15,-9 1 1,4-2-1,-6 1 71,7 1 9,-1 0 0,-2-1-9,-6 2 62,13 1-944,-4-2 0,7 0 0,-4 0 762,-8 0 0,1 0-3,7 0 0,5 0 0,-6 0-95,-9 1 1,-5-1 105,9 2 972,9 1-832,4 0-822,-14-1 1,1 0 672,2 0 1,0 1-3,3-1 0,3 0 475,1 0 0,3 0 1,-4-1-479,-6 0 0,0 0-140,5 0 0,2 0 0,-3 0 143,-5-2 0,-4 1 3,-5-1 0,0 0-1,7 0 1,1 0 14,6 0 0,-3 0 1647,7 0-1614,-1 0 0,-4 0 62,-12 0 20,3-1 0,0 1-54,-5 0 1354,14-1-1410,-15-1 1027,-6 1-4326,5-4 3095,-15 2 0,-1-1 0,-8 3 0</inkml:trace>
  <inkml:trace contextRef="#ctx0" brushRef="#br0" timeOffset="114884">3081 3846 22436,'43'6'365,"0"-1"0,0 1 0,0 0 0,2-1 0,-1 0 0,7-1-312,-13 0 0,5-1 0,4 0 0,2 1 1,0-1-1,0 0 0,-2 0 0,-4 0-709,7-1 1,-4 1-1,-1-2 1,0 1 0,3 0 604,-6 0 0,1-1 1,2 1-1,0 0 1,0 0-1,2-1 0,1 0 116,-6 0 0,1 0 1,1 0-1,1 0 1,0 0-1,1-1 1,0 1-1,2-1 0,-1-1-10,-1 1 0,0-1 0,1 0 0,0 0 0,1-1 0,1 1 0,-1-1 0,1 1 0,0-1 0,0 0 0,0 1-189,-2-1 0,0 1 1,1-1-1,-1 1 1,1-1-1,0 1 0,0-1 1,0 0-1,-1 0 1,0 0-1,0 0 1,-1 0 145,2 0 0,0-1 0,0 1 0,1-1 1,-2 0-1,1 1 0,-2-1 0,0 0 1,-1 0-1,-2 0 0,-1 0 45,7-1 0,0 0 1,-3 0-1,-1 0 1,-1 0-1,-1 0 1,-2 0-28,5 0 0,-2 1 0,-2-1 1,0 1-1,1 0-170,-1 0 0,0 0 1,0 0-1,0 0 1,-1 0 168,9-1 0,-1 1 1,0 0-1,-1 1 1,-3-1 1,-1 1 0,1 0 0,2 0 25,-4 0 0,1 0 0,1 0 0,3 0 0,3 0-72,-9 0 1,3 0-1,3 0 1,1 0-1,0 0 1,2 0 0,-1 0-1,-1 0 1,-1 0 15,2 0 1,-1 1 0,1-1-1,-1 1 1,0 0 0,0-1 0,0 1-1,0-1 5,1 1 1,1-1 0,0-1-1,0 1 1,0 0 0,-3 0 0,-1 1-1,-4-1-4,5 1 0,-1 1 0,-3-1 1,-6 1-1,-5 0 328,-3 0 1,-2 0-330,16 0 0,1 1 0,-11 0 0,1 0 448,10 0 1,-1 1-449,-14 0 0,-2 0 0,9 1 0,0 0 0,-12-1 0,0 0 0,4 2 0,-1-1 2258,10-1-2258,-15 1 3276,2-1-3174,-15 0-155,-5 0-400,-2-1-2824,-1 0 3088,26-20 0,-21 14 0,22-13 0</inkml:trace>
  <inkml:trace contextRef="#ctx0" brushRef="#br0" timeOffset="118260">12562 4211 16846,'-44'7'95,"1"10"0,-3 4-36,9-1 0,-3 5-715,4-3 1,-7 4-1,-2 2 1,1 0 0,5-4-88,-1 1 1,4-1 0,-4 1 753,6-3 0,-3 2 1,-1 0-1,1 1 0,1-2-303,-1 3 0,0-1 1,3-1-1,2-2 247,-8 6 1,0 0 328,-1 4 1,-4 3-1,11-22-878,18-33 1,4-6 470,-15 5-462,27-10 1,10-10 0,0 7 578,3-4 764,5 11 1,1 1-545,3 2-568,-8 9 2438,-2 12-2028,-9 28 0,-6 11 140,3 13-13,0-11 0,0 7 0,-1-4 453,0-6 0,-1-2 1002,0 2 0,2-4-61,5-3-1851,36-43-1270,5 4 435,-4 1 0,3 2-530,-8 4 1,-1 2 982,4 1 1,-4 1-1,6 0 1,-16 0 0</inkml:trace>
  <inkml:trace contextRef="#ctx0" brushRef="#br0" timeOffset="119458">15496 4155 15838,'-5'-18'879,"22"26"-548,8 22-763,-1-4 0,4 4 525,-1 1 0,2 2 1,-1 0 37,-5-6 0,0 0 1,0 2-123,5 8 1,2 4 0,0 1 0,-2-2-746,-6-7 0,-1-1 0,-1 0 1,-1 1 735,7 9 0,0 1 0,-2-1 0,-4-7 0,-1 0 0,-2-2-390,0 7 1,-2-3 319,-5-10 0,-2-2 157,1 5 0,-2-2-334,-4 7-318,-5-11 464,-7-7 95,-7-10 1,-10-19-74,-8-8 308,8-2 1,-9-11 0,-3-3 0,2 1-1,7 6 615,1 3 1,-1 0-872,1-3 0,-9-8 0,1 1 0,7 8 0,15 18 287,18 24-176,23 22-84,1 5-64,-7-14 1,2-1 85,-5-7 1,1-1 67,17 16 430,-5-15 1,3-3-3,-1-8 1,1-4-723,6-1 0,2-5 260,-2-10 0,-2-6-56,-2-4 0,-2-2-316,3-3 1,0-3 283,-4 3 1,0-2-1,-2 2-145,1-3 0,-2 0-93,-6 5 1,0-2 0,-5 5-867,-2-5-1010,-14 7-1131,-15 16 2841,-10 4 0,8 0 0,2 0 0</inkml:trace>
  <inkml:trace contextRef="#ctx0" brushRef="#br0" timeOffset="129747">14565 13842 18694,'-4'-18'186,"1"4"278,6 20 326,5 4-107,6 9-280,9 5-43,-3 0 1,5 6 0,-2-2-303,2 1 1,0 2-57,2 2 0,2 4 0,0 0 18,-4-4 1,-1 1 0,-1-2-283,4 5 0,-1 2 262,0-1 0,1 2 0,-3-2-45,-1-1 0,-3-1-278,1 3 1,-2-2 132,1 1 190,-13-19 90,-6-18-90,-1-5-482,-12-24 253,-1-1 81,-6-2 1,-7-8-1,2 6 128,7 9 1,-1 1 281,-14-18 0,4 5-268,13 24-179,11 10 17,2 2-56,2 0 140,17 16 129,-2-3 288,14 8 1,6 0 225,-12-12 1,2-3-434,9 3 0,0-6-39,-7-10 0,-1-8-78,-2-6 1,-1-5-1,0-3-486,1-2 0,-1-2 0,0 0 301,0 0 1,-1 0 0,-1 0-391,4-12 1,-6 5-2712,-12 6 2457,-10 17 1,-3 12 0,-1 5 0</inkml:trace>
  <inkml:trace contextRef="#ctx0" brushRef="#br0" timeOffset="140773">27953 13052 13861,'-31'27'334,"1"0"0,-1-1 0,0 1 0,-1 1 1,-2 2-1,-2 1 0,1 0 0,0-1 0,4-4-246,0 0 0,3-4 1,0 0-1,-3 3-362,0 0 1,-2 1 0,-1 2-1,-1 0 1,-1-1 0,1-2 371,-6 3 1,-1-2-1,0 0 1,1-2 0,2-1-813,1 0 1,2-2 0,0 0-1,-1 0 742,-6 4 0,-3 0 0,2 0 0,5-4-23,-3 0 1,5-2 501,4-3 1,0 0-567,-11 6 0,1-2-197,13-5 0,-1-1 105,-5 3 0,2-2 612,6-6-1111,27-37 1,8-10 509,3-5 87,-1 11 1,3-5 0,1 3 1353,0 6 0,0 1-1301,-1 0 0,1-1 50,5-12 1,0 0 47,-4 10 0,-1 0-3,5-10 0,-1 1-20,-5 14 1,-1 2 81,8-18 84,-1 10-2868,-6 8 2358,-5 13 258,-3 14 117,-4 35 73,-3 4-412,-3-5 0,-4 8 0,1-5 437,-1-4 1,0-1-82,-2 2 1,-2 4-1,1-6 45,1-6 0,0-2 56,-4 7 0,-2 1 179,-1 0 1,-1-2 940,5-6 0,0-1-986,-12 14 1788,23-34-1855,6-3 2985,33-3-3048,0-2-371,-3 1 0,2-1-727,-6 0 0,1 1 21,2-1 1,1 1-648,8-1 1,1 0-144,-1 0 1,0-2 1122,6-1 1,-4 0-1,5-1 1,-13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3:50.48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16764 4251 21265,'31'2'1966,"16"-3"-1641,-13-2-202,-9 0 1,5-1 75,4 0 1,6-2 0,4 1-97,-7 1 0,2-1 0,2 0 0,3 1 0,5-1 11,-8 1 1,4 0 0,3-1 0,3 1 0,1 0 0,1-1 0,-1 1 0,-1-1 0,-3 1 0,-3 0-584,3 0 1,-4-1 0,-1 1 0,-1 0 0,1 0 0,0-1 0,3 1 421,-2 0 0,4 1 1,2-1-1,1 0 0,-1 0 1,-2 0-1,-3 1 0,-6 0 1,-6 0 152,20-3 0,-10 1-190,-7 0 0,2 1 176,1-1 0,6-2 1,2 1-1,-3 0-89,1 1 1,-1 0 0,2-1-3,1 0 1,4 0-1,-1 0 1,-4 1 9,-6 1 0,-3 0 1,-2 0-10,8 1 1,-2 0-246,-4 0 1,-1 1 259,0 0 0,-1-1-161,-7 3 1,-1-1 154,11 0 2423,2-1-2431,-10 1 0,1 0-724,-2-1 1,1 1 434,0 0 1,-2 0-65,6 0-1106,-22 1-1174,-11 0 2630,-1 2 0,0 0 0</inkml:trace>
  <inkml:trace contextRef="#ctx0" brushRef="#br0" timeOffset="9055">13395 10786 18302,'46'-2'313,"-1"0"1,1 0 0,-1 0-1,1 0 1,0 0 0,-1 0 0,1 0-1,-6 1 1,1 0 0,8-1-679,-9 0 1,6 0 0,4 0 0,3 0 0,0-1 0,-1 1 0,-2 0 0,-4 0 0,-6 0 3,7 1 1,-7-1-1,-1 1 1,3 0 423,-2 0 1,0 0 0,2-1 0,2 1 0,0 0-111,3 0 1,2 0 0,2 0 0,0 0 0,-2 0 0,-2-1 126,0 1 1,-4-1 0,1 1 0,0-1 0,2 0-68,-4 1 1,2 0 0,2-1-1,-1 1 1,1-1 0,-3 1-1,-3-1 44,9-1 1,-4 0-1,1 0 1,4-1-113,-10 1 1,3-1-1,4-1 1,0 1-1,0-1 1,-1 1-1,-4-1 1,-4 2 70,5-2 1,-5 2 0,-1-1 0,5 0-6,-3 0 0,3 0 0,3-1 1,1 1-1,1-1 0,-2 0 0,0 0 124,3-1 1,3-1 0,-2 0 0,-1 0 0,-4 0 0,-5 2-147,-1 0 0,-5 1 0,5-2-6,1 1 0,8-2 0,3-1 0,-2 1 1,-7 1-1,-13 2-649,-4 2-2611,-18 2 2457,-3 0 1,-2 0 0,0 0 0</inkml:trace>
  <inkml:trace contextRef="#ctx0" brushRef="#br0" timeOffset="10548">3585 10955 17574,'-5'-19'1047,"1"5"-777,1 11-24,-6 2-291,1 0-247,-26 10 236,10 3-28,-19 13 51,11 6-23,-1 7 63,15-8 0,-1 8 0,0 2 0,3-5-5,0 1 1,2 1-149,0-2 0,-2 5 0,2 0 1,5-8 223,7 16 96,12-6 84,5-2-129,12-4-125,5-4 69,-7-13 0,1-1-73,15 8-34,-15-11 1,3-1-1606,15-3 1,2-5 1091,-5-2 1,-1-1 0,1 1 0,-3-1 0,7-4 0</inkml:trace>
  <inkml:trace contextRef="#ctx0" brushRef="#br0" timeOffset="19998">6497 6327 21299,'37'-2'819,"1"0"0,-1 0 0,0-1 0,0 1-1115,8 1 0,3-1 0,-2 1 436,-2-1 0,-1 0-43,-10 0 1,0 1-1,3-1 6,1 1 1,1-1 0,2 0 0,0 1-896,6-1 1,1 0-1,3 1 1,4-1 831,-13 0 1,3 0-1,4-1 1,0 1 0,1 0-1,0-1 1,-3 1-1,-2 0-227,0-1 1,-2 1-1,-1 0 1,-1-1 0,2 1-1,1 0 205,2-1 1,3 0-1,1 0 1,0 0-1,-1 0 1,-4 0-1,-5 0-90,13-1 1,-7 0-1,1 0 100,-4 0 0,2 0 0,-2 0 0,-2 0-17,-5 1 0,-3 0 1,2-1-40,8 0 1,3-1-1,-5 0 61,-7 1 1,3 0-4,2 0 0,9-1 0,7 0 0,1-1 0,-3 1 0,-5 0-30,-4 0 0,-4 1 0,0 0 0,5 0 7,-2-1 0,5 1 0,3-1 0,1 0 1,-2 0-1,-5 1 0,-6 1 553,3-1 1,-7 1 0,-2 1-559,8-1 1,-4 2-1659,12-1 1656,-13 2 389,-8 0-490,-7 0 320,-3 0-2129,-7 2-1367,5 3 2457,4 4 1,-8-3 0,2 0 0</inkml:trace>
  <inkml:trace contextRef="#ctx0" brushRef="#br0" timeOffset="23595">3006 13169 18576,'37'0'2616,"7"0"-2019,-4 0 0,6 0-676,-9-1 0,1 1 1,5 1 209,0-1 0,5 0 0,3 1 0,-1 0 0,-4-1-951,-1 1 1,-3-1 0,1 1 0,1 0 867,-1-1 0,2 1 1,0 0-1,-1 0 1,-4 0 25,2 0 1,-3 0 0,0 0-296,10-1 1,0 1 0,0 0 289,-7-1 0,0 0 1,4 1-287,-3-1 0,5 0 0,1 1 0,0-1 0,-3 0 266,-3-1 0,-3 1 0,1-1 0,7-1 37,-7 0 1,5-1-1,5 0 1,1-1-1,2 0 1,0-1-1,-3 1 1,-3 0-1,-5 1-245,3-1 0,-5 0 0,-2 1 1,1-1-1,4 0 175,-3-1 0,4 0 0,3 0 0,0 0 0,0-1 0,-3 1 1,-4 0-1,-5 1 181,8-2 1,-6 1 0,-2 0-159,-1 1 0,-2 0 0,4 0 164,0 0 0,2-1 0,2 0 0,2 1-175,-2 0 0,1 0 0,2 0 0,0 1 0,-1-1-22,0 1 1,-2-1 0,1 1 0,2 0 0,6 0 10,-9 1 1,6 1 0,3 0 0,2 0 0,2 0 0,-1 1 0,-2 0 0,-2-1 0,-5 1 0,-4 0-20,8 0 1,-8 1 0,-1-1 0,7 1 1,-6 0 0,7 0 0,3 1 0,2-1 0,-3 1 0,-3 0 0,-8 0 0,-9 1-6,14 6 6,-17-3 0,1 0 1639,14 6-1645,-3-3 1574,-10-1-3086,-8-4 1889,-18-5 0,-3 0 1,0-1-1</inkml:trace>
  <inkml:trace contextRef="#ctx0" brushRef="#br0" timeOffset="104256">22905 1823 19042,'-40'8'-4,"9"2"1,-9 3 0,-4 1-1,1 1 1,5-2 3,3-1 0,3-1 0,-4 3-547,-4 0 1,-6 2 0,-4 2 0,0 1 0,3-2 0,8-3 275,0 0 0,6-1 0,-2 1 251,-5 1 1,-3 3-1,0-1 1,6-2 122,-4 2 1,4 0-281,-8 2 1,3 0-2487,-1 2 1112,23-21 627,14-14 78,23-27 639,-4 14 0,2-3 308,0 0 1,1-2-1,-1 1-98,2-4 0,0 0 148,5-9 0,-1 2 76,-10 17 0,-1 2-1152,6-15 1429,-5 6 2363,-4 2-2671,-3 15-196,-1 0-89,-3 14 1045,0 1-1119,-8 24 3439,-7 5-2844,-4 2 0,-9 10 0,-2 2 0,4-6-304,6-8 1,2-4 0,-4 4 171,0 1 1,-5 6 0,-2 3-1,1-2 1,4-3 0,5-7-108,0-2 0,9-2-305,14 22 0,16-6-706,8-30 1,9-6-276,5 5 1,7 3 0,-4-1-1,-12-1 1,-1-1 0,0 1 623,2 2 1,1 0 0,-3 0 0,-4-2 0,-2-1 0,10 4 0</inkml:trace>
  <inkml:trace contextRef="#ctx0" brushRef="#br0" timeOffset="106739">10418 4512 14113,'-29'12'-40,"-3"6"74,2 9 0,0 4-240,5-5 0,-3 1 238,-2 2 0,-5 5 1,-1 1-1,4-5-1218,-4 4 0,0 0 1186,0-1 0,-2 3 0,2-4-960,-1 0 1,4-6 1396,11-9 0,0-3-496,-3 1 0,3-8-2,4-22-180,9-19 56,0-5 214,5 12 1,0-1-33,2 3 0,0 0 674,0-5 1,1 1-661,1-9 1627,1 12 0,2 2-1058,-2 2-362,3-6-482,-4 23-116,0 5 184,0 9 145,4 8 51,0 16 67,2 10-8,-3-18 0,0 2 142,-2 22 1,0 0-129,-1-20 0,2-1 1565,5 14 0,5-9-388,8-27-1468,23-12-875,-6-1 1,7-2 0,-3 1-547,-6 1 1,2 2 1091,6-1 1,5 2 0,-10 1 0,-6 3 0,-10 0 0</inkml:trace>
  <inkml:trace contextRef="#ctx0" brushRef="#br0" timeOffset="116168">5156 15240 16090,'11'-33'457,"-1"1"1,2-2 0,2-3 0,-2 5-271,-2 7 1,1 0 85,4-15 0,3-6 0,1 1-33,-2 7 1,1 2 0,-1 0-1188,0 0 1,-1 1 0,0-1 1007,2 1 1,1 1-1,-2 3 26,-2 6 0,-2 3 139,1-2 1,-1 0-205,0 2 1,-1-1-6,0 0 0,1-2-15,4-10 1,2-5-48,-3 7 0,1-4 1,0 0-1,-2 3-87,6-11 1,-2 1 131,0 3 0,1-2 0,-5 5-162,-2-6 150,-6 16-21,2-10 2179,-6 23-2163,-1-1 473,1 6-473,-2-1 12,0 8-830,-1 1 551,-6 2-388,-10 8 443,-8 3-1410,-15 12 1,-4 3 1331,16-10 0,0 1 51,-4 2 0,-2 1 1,3-1 227,2-3 0,3 0-6,0-1 1,1 0-63,-2 1 1,2-2-1997,-6 5 2232,3-3 2131,21-12-2136,11-7-135,10-7 0,12-9 0,13-9-5,-7 8 1,11-4-1,4-3 1,-1 1-1,-8 4-212,-8 5 0,-4 1 1,4-1 224,8-5 1,8-3 0,2-1 0,-6 3 0,-11 6 25,3 0 16,-9 4-10,-8 5 2640,-6 4-2330,-2 33 0,-3 11-350,1-9-14,-2 13 0,3 0 14,17-6 0,-17-20 0,15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5:52.54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16383 3984 19988,'32'9'764,"0"-3"1,11 1 0,3 1 0,-4-2-640,2 0 0,-2-1 0,4 1-672,-8-1 1,5 1 0,1 0 0,1 0 0,0 0 0,-4-1 100,10 0 0,-2 0 0,-1-1 0,1 1 514,-7-2 0,0 1 1,1-1-1,-1 0 0,1 0-66,1 0 0,-1-1 1,1 1-1,0-1 1,0 0 53,1 0 0,1-1 0,-1 1 0,1-1 0,0 0-23,-2 0 1,0 0-1,0 0 1,3-1 0,7 0 2,-16 0 0,5-1 1,2 0-1,4 0 1,0 0-1,2 0 1,0 0-1,0 0 1,-2-1-1,-1 1 1,-3 0-1,-3-1-131,9 1 1,-5-1-1,-2 1 1,-1-1 0,1 1-1,2-1 1,4 0 105,-8 0 0,4 1 0,2-1 0,2 0 1,1 0-1,0 0 0,0 0 0,-1 0 1,-2 0-1,-2-1 0,-3 1 0,-4 0-104,15-2 1,-8 1-1,-2-1 1,0 0-1,6 0 128,-9 0 1,3 1-1,1-1 1,2 0-1,1 1 1,-1-1-1,-1 0 1,-2 1 0,-3-1 73,3 0 1,-2 1-1,-2-1 1,-1 0 0,2 1-1,3-1-101,-1 0 1,4 0-1,1 0 1,1 0-1,0-1 1,-3 1-1,-2 0 1,-4 1 28,8-2 1,-5 0 0,-2 0 0,4 0-90,-5 1 0,1-1 0,1 0 0,1 1 0,1-1 0,2 0 76,1 1 0,2 0 0,2-1 0,0 1 0,0 0 0,-1 0 0,-2 0 88,1 0 0,-2 0 0,-1 1 1,0-1-1,1 0 0,0 1-112,-3 0 1,1 1 0,1-1 0,0 0 0,-2 1 0,-2 0 0,-3 1 0,8 0 0,-4 1 1,-2 0-1,-3 1-1,1 0 0,-4 0 0,1 0 0,4 0 0,-1 0 0,1 0 29,2 2 1,0 2 0,-1-2-25,6 1 1,-1 0 224,-7-1 0,1 0 0,-3 0-224,1-1 0,-7 0 2260,-11-2-2271,-1 1 1582,-18-1-1582,0 0 948,1 0-1111,0 0 557,1 1-848,1 0-1832,7 4 2291,-5 6 0,2-4 0,-7 2 0</inkml:trace>
  <inkml:trace contextRef="#ctx0" brushRef="#br0" timeOffset="4265">26645 5873 17389,'23'-37'1092,"-1"0"0,6-4 0,-1 6-2730,1 10 1688,1 0 1359,-16 17-1414,-10 8 831,3 0-832,6 1 6,8 6 112,13 6-78,10 8 19,-4-2 0,6 6 42,-13-5 0,4 4 0,-1 0 1,0 0 587,4 3 0,-1 0 0,1 2-669,-4-1 0,2 3 0,-1-1 0,-5-1 12,-5-1 0,-3-1 0,-2 0-15,0 0 0,-1 0 1,-2 4-727,-2 7 1,-2 4 0,-1 2-1,-2-4 715,0-5 0,-2-2 0,-4 6 13,-2-2 0,-3 7 0,-1 3 0,-3 1 1,-1-2-1,-2-3-386,-5-1 1,-2-2 0,-2-2 0,-1 0 0,1 1 373,2 1 0,0 0 0,0 0 0,-1-1 1,-2-2-179,-5 6 1,-2-2 0,-1-2-1,2-7 149,-2-2 0,-3-3-750,-6 5 1,-6 2-1,3-4-861,6-8 1,-1-1 1528,-4 1 0,-4 0 0,9-8 0,9-15 0,0-5 0</inkml:trace>
  <inkml:trace contextRef="#ctx0" brushRef="#br0" timeOffset="7299">12794 8957 22010,'29'-9'406,"7"20"1,2 10-340,-14-4 0,1 5-887,4 4 1,4 5 0,1 3 0,-5-1 116,-5 5 0,-3 1 0,-1 0 731,5 0 0,0 1 0,-5-1 455,-7-3 0,-3-1 1,-5-2-442,-8 3 0,-5-3-84,-4-1 0,-3-1 170,1 0 1,-2-1-549,-3-6 0,0-2-1367,-6 5-1490,-6 2 2457,13-12 1,0-1 0,14-13 0</inkml:trace>
  <inkml:trace contextRef="#ctx0" brushRef="#br0" timeOffset="10393">5225 15627 15473,'30'-25'963,"0"1"1,3-4 0,-4 3-280,-4 1-171,-3 1 0,5-4 1,-2 1-285,-2 2 1,1-3-647,0 1 0,5-5 1,1-3-1,-1 2 1,-4 3 472,-2 1 0,-3 3 1,0-3-604,6-7 0,3-5 1,-2-1-1,-7 3 376,-4-8 1,-6 1-207,1 2 1,-3-1 376,-7 4 0,-2-1 0,0 7 0,0-2 0,0 4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6:11.9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14601 4568 20940,'-32'-4'541,"-6"12"1,-9 7 0,1 1-453,13-4 1,2-1 0,-4 3-746,-2 0 1,-4 2-1,-1 0 1,-1 0 0,3 0 140,-1-1 0,1-1 1,1 0-1,-1 0 531,-3 2 1,-1-1 0,-1 1 0,1-1 148,3-1 1,-1 0 0,1 0-1,1 0-134,-8 1 1,2 0 0,2 0-64,8-3 1,2-1 0,2-1 53,-3 2 1,0-1-23,-11 6 0,2-1-297,16-7 1,2 1 108,-6 2 0,4-3 2130,10-10-2916,32-24 638,1 0 28,13-11-853,-6 17 1,1 2 836,17-10 778,-11 9 0,1 0-575,-8 5 1,1 0 64,4-7 0,3-3 0,-3 3 106,10-7-14,-3-1 1,-8 5 2,-23 19 29,-1 2-102,-2 2 3310,-9 9-3233,-5 5 92,-11 14 83,-7 6 218,10-9 1,-5 5 0,-1 1 0,3-2-336,-5 4 0,-1 1-865,0 1 0,-4 5 1,0-1-1,5-5 781,4-4 0,2-3-12,-5 8 1,2-3 28,-1 2-29,12-10 34,7-8 79,6-7 0,2-5 89,8 0-207,15 0 0,16 2 0,11 0 0,5 1 0,0-1 0,-6 0 0,-12-1 0,6 1 0,-1 0 0,2 0 0,0 0 0,-1-1 0,1 1 0,0 0 0,0-1 0,-1 1 0</inkml:trace>
  <inkml:trace contextRef="#ctx0" brushRef="#br0" timeOffset="2473">16661 6084 19518,'-27'0'184,"0"1"1,-3 2 0,0 3 3,0 6 0,-5 6 43,6-5 0,-4 4 0,-5 2 0,-3 1 0,-1 1 1,-2 1-1,1 0-559,5-3 0,-1 1 0,-2 1 1,-2 0-1,1 1 0,-1-1 1,0 1-1,0 0 0,2-1 1,0-1 91,-4 3 1,1-1-1,0 1 1,0-2-1,1 1 1,0 0-1,0 0 1,-1 0 219,2-1 1,-1 1-1,-2 1 1,0 0 0,1 0-1,2-2 1,3-2-1,6-2 1,4-3 15,-11 6 0,5-3 3,-6 4 1,-3 3 0,3-3-55,5-3 1,1 1-6,-2 0 0,-2 2 0,6-3-151,-1 0 1087,12-6-1020,11-7-291,6-12-1,9-10 24,4-13-63,5 1 1,2-2 1576,-3 7 0,2 0-1278,2-4 0,2-3 0,-1 3 135,-1 3 1,0 2 30,4-8 1,0 2-23,3-6 28,-4 5 87,-9 3 0,-1 0 30,-1 0 1996,2-17-1681,-10 26-432,0 9-516,0-2 399,-3 16 301,-18 35 24,1-6-62,2-2 0,-1 1-217,5-9 1,-1 0 218,-1 3 0,0-1 3,-1 2 1,0 1-15,-1-1 0,1 0 0,0-1 1,1 0 16,1-1 0,0-1 148,-9 17-134,8-7 56,5-9 633,9 1-593,13-12-46,15 3-33,17-10-185,-13-4 0,1 1-313,5-1 0,3 0-780,5 1 1,4 0 0,0 1 727,-1-1 1,0 0 0,-1 0 0,-7-1 0,0 1 0,-3-1 0,2 0 0,0 1 0</inkml:trace>
  <inkml:trace contextRef="#ctx0" brushRef="#br0" timeOffset="7219">3981 7881 16062,'-22'0'818,"4"0"-219,18 0-90,0-1 102,21 0 0,10 1-393,5-1-1338,3 0 0,4 1 1218,-15 0 0,0 0 39,3 0 1,0 0 13,0-1 0,1 1-56,0-1 0,3 1-639,-1-2 1,6-1-1,1 1 1,-3-1 599,3-1 0,-1 0 0,1 0-324,0 0 1,2 0 0,0 0 0,-3-1 302,-2 0 1,-3-1-1,-2 1 473,5-2 0,2 1-490,4 1 0,7 0 0,1 0 1,-5 0-16,-8 2 1,-3-1 0,3 1-3,-2 0 0,3 0 0,2 0 0,1 0 1,-3 0 16,7 0 0,0-1 0,-1 1 0,-4 0-258,-1-1 0,-3 1 0,3-1 242,4-1 1,5 0 0,-1 0 0,-5-1 10,-8 1 0,-2 0 1,-1-1-13,0 1 1,0-1 0,4 0 3,4-1 1,7-1 0,2 0-1,-1 0 1,-5 1 27,4-1 1,-3 1 0,4 0-33,-6 0 0,5 0 0,1-1 0,0 1 1,-4 1 314,-3 1 1,-1 2 0,-2 0-1,-1 1-305,-1-1 0,-2 1 1,4 0-342,2 1 0,6 0 0,1 0 1,-1 1-1,-7 0 330,-5 0 0,-4 2 0,5-1 27,2-1 0,6 1 0,3 0 0,-1-1 0,-2 1 1,-7-1 458,12 2 0,1-2-479,-14-1 0,7-2 0,5 0 1,1-1-1,-2 1 0,-3-1 1,-7 1 554,1 0 0,-5 1 0,3-2-562,3 0 0,5-1 0,1-1 0,-2 1 0,-8 1 15,3 0 1,-1 2-15,4-2 0,7 0 1,0 0-1,-4 1 2,-10 0 1,-2 0 0,4 0 24,7-1 0,6-1 0,4-1 0,-1 1 0,-4 0 107,-2-1 1,-2 0 0,-1 0 0,0 1-136,-3 0 0,-1 1 0,-1-1 0,1 1 0,0-1 0,0 0 0,0 0 0,-2 2-768,7 2 0,-2 0 0,-2 1 768,3 0 0,0-1 13,1 1 0,3 0 0,-3 0-12,-1 0 0,-3 0-1,3 0 0,1 0 3,0 0 0,0 0-3,-1 0 0,2 0 0,-6 0 0,2 0 0,-2 0-3,4 0 0,-1 0 3,-8 0 0,1 0 0,2 0 3,4 1 1,2-1-1,2-1 5,-7 1 1,2-2-1,0 1 1,0 0 459,9 0 0,0 1 1,2-1-469,-2-1 0,4 0 0,-2-1 0,-8 2 1268,-6 0 0,-3 0-1270,1 0 0,2-1 0,-3 1-1119,-1 1 0,-1 0 1121,4 0 0,0 0 6,1 0 0,0 0-216,1 0 1,-1-1 228,-8 1 1,0 0-17,1 0 0,0-1-6,0 1 0,1 0 0,9 0 1,0 0 2,-10 0 0,0 0 0,8 0 0,-2 0 0,12 0-939,-15 0 1,2 0 932,2 0 0,0 0-5,0 0 0,2 0-120,-5 1 0,1-1 0,-2 1 136,0 0 1,0 0 876,11 2 1,0-1-880,0 1 0,0 1-768,-1 1 0,0-1 768,0 0 0,-2 1-6,-3 0 0,-3-1 854,-9 0 1,-1-1-833,2 1 1,0 1-20,1-2 0,3 2 15,9 0 0,6 0 0,-2 1 2,-1-1 0,0 1 19,2 0 1,3 0 0,-5 1-37,-6-1 0,-5 1 0,0-1 0,-2 0 0,-2 0 0,-1 1 0,-2-1 0,0 0 57,18 3 1,4 1 87,-9-3 1,3 1 0,-2-1-102,-5-1 1,0 0 0,-1 0 933,3 0 0,0 0 0,-5-1-866,4 0 456,10 4-529,-16-5-39,1 2 901,-18-4-2895,-6-2 1994,5 0 0,-5 0 0,2 0 0</inkml:trace>
  <inkml:trace contextRef="#ctx0" brushRef="#br0" timeOffset="19977">3139 9058 21937,'44'4'406,"0"0"0,0 1 0,-9-2 1,0 1-363,1-1 1,6 0 0,0 0 0,-6-1-1684,0 0 1,-3-1 600,3 0 1,0-1 1129,2 0 0,-1 1 722,-1-1 0,1 0-650,-4-2 0,3 0 0,0 0-367,0-2 0,1-1 0,1 0 248,-1 0 0,1 0 0,-2-1-19,0 0 0,-1-1 1,-2 1-41,3-2 1,-1 1 41,-1 0 0,1 1-12,1-1 1,3 1 0,-4 0 3,-1 1 0,1 0-2,9-1 1,5 0 0,0 0 23,-6 1 1,-2 0 0,0 1 633,-5 0 1,-2 1 0,2-1-675,8 0 0,1-1 0,-5 1-1142,-11 1 1,-3 0 1153,2 1 0,-2 0-14,12-2 1700,-17 3-1633,3-1 125,-8 0-187,2 0 35,-7 1 344,-6 0-406,1 1 3298,-6 0-6553,1 0 2457,-9 5 1,6-4 0,-6 3 0</inkml:trace>
  <inkml:trace contextRef="#ctx0" brushRef="#br0" timeOffset="27949">10597 9296 20599,'38'0'495,"1"-1"0,0 1 0,6 0 0,-1 0 1,-4 0-1668,4 0 1,-1-1 1221,-4 1 0,4 0 1,1 0-1,-6 0 90,6 0 0,-1 0-44,-7 0 1,5 0 0,1 0 0,-2 0-34,7 0 0,-1 0 1,3 0-7,-9 0 0,1 0 0,2 0 0,-1 0 1,-2 0 9,2 0 0,0 0 0,-2 0 0,1 0-686,-1 0 0,0 0 0,0 0 0,-1 0 658,8 0 1,-2 0-1,0 0-342,5 0 0,0 0 0,-1-1 318,-4 1 0,-2-1 1,1 0-441,1-1 1,0 1-1,0-1 436,1 1 0,1-2 1,-1 1 12,-4 0 1,0 0 0,6-1 5,-7 1 1,5-1 0,3 1 0,1-1 0,-3 0-1,-3 0 27,-1 1 1,-4-1-1,0 1 1,5-1-29,-5 1 1,3-1-1,3 0 1,0-1 0,0 1-1,-1 0 1,-4 1 26,12-2 0,-3 1 0,-2 1 0,-1-1 351,3 0 0,-1 0 0,2 0-381,-2 1 1,3 1 0,-1-1-1,-9 1-21,-4 1 1,-2 0 53,14 0 0,0 0-56,-13 0 0,-2 0 47,-1 1 0,1 0-5,8 0 0,-1 1-20,-12 0 0,-1 0-25,5 1 0,-1-1 68,2 3-12,12 4 376,-11-1-370,11 4 2104,-1 2-2160,-12-5-940,-5-1 0,-2 0 928,-5-3 2242,7 2-2634,-24-6-2879,-6-14 2457,-2-1 1,0-2 0,1 5 0</inkml:trace>
  <inkml:trace contextRef="#ctx0" brushRef="#br0" timeOffset="39779">7992 9210 23483,'38'-2'146,"1"-3"-1785,-9-2 1,-1-2-701,11-1 3060,-11 2 1,2 1-739,-3 2 0,-2 0 17,8-1 0,-7 2 0,0 0 0,4 0 7,0 2 1,6-1 0,-3 1-8,-5 0 0,-1 0 286,7 0 1,5 0-1,-1 1-251,-3 0 1,0 1 0,-3 0 20,2-1 0,1 0-34,-1 1 0,3 0 1,2 0 193,11-3 1,1-2-1,-5 1-185,-9 1 0,-1 0 579,9-2 1,4 0 0,-9 0-611,-3-2 17,-9 1 0,0 1-23,1 1 6,13-2-50,-34 6 5,-5 0-280,-2 0-1629,-2 0 38,-4 0-1321,-9 0 3237,-19 1 0,13 0 0,-6 1 0</inkml:trace>
  <inkml:trace contextRef="#ctx0" brushRef="#br0" timeOffset="45487">8821 9455 21091,'14'44'1014,"5"2"-772,6-11-102,-10-15 0,3 1 131,11 10 1,5 3-927,-8-10 0,3 0 0,0 0 763,0 0 0,1-1 1,2 1 31,1-3 0,3 0 0,1 0 0,-2-3-355,-2-2 1,-1-2 0,6 0 254,-3-2 1,6 2 0,3-1 0,2 1 0,0 0 0,-2-2 0,-4-1-8,3 1 1,-4-2-1,2-1 1,8 1 27,-14-3 0,4 0 0,4 0 0,3 1 1,2-1-1,2 1 0,0-1 0,0 0 1,-1-1-1,-1 1 0,-3-2 0,-3 0-323,10 0 1,-4-1 0,-1-1-1,-1-1 1,0 1 0,1-1 0,3 1 273,-4 1 0,2-1 1,1 1-1,1-1 1,0 1-1,-1-1 1,-1 0-1,-3-1 1,-1 0-208,4 0 1,-1-1 0,-3 0-1,-1-1 1,-2 1 0,-4-1 250,10 0 0,-5 0 0,3 0 18,2 0 0,4 0 0,0-1 1,-3 1-63,-9-1 1,-2 1-1,0-1 1,2 0 10,0 0 1,3 0-1,-1 0 1,0 0 0,-3 0-24,10-1 0,-3 0 0,-1 1-50,-2-1 1,0-1 0,-1 2 60,-5-1 0,-1 1 0,2 1 0,6-1 0,4 0 1,0 1-1,-3 0-9,-3-1 0,-3 1 0,3 0 23,5 0 0,3 0 0,3 0 0,-1 0-4,-9 0 0,0 0 1,1 0-1,0 0 1,3 0-6,0 0 1,3 0 0,0 0 0,1 0 0,-1 0 0,-2 0-2,0 0 1,-2 0 0,-1 0-1,0 0 1,1 0-10,3 0 1,1 0 0,-1 0 0,-2-1 0,-4 0-59,1-1 0,-4-2 0,3 1 58,-5-1 1,3 0 0,1 0 0,1 0-1,-3 0 177,3-1 0,-2 1 0,2 0 0,5-2-175,-5 1 0,6-2 1,4 0-1,2 0 1,-1-1-1,-2 1 1,-4 0-1,-6 1-8,1 0 0,-7 1 0,0 0 0,7-1-2,-3 0 0,6-2 0,5 0 0,2-1 1,1 0-1,0 1 0,-3-1 0,-3 1 0,-6 1-129,10-1 0,-6 0 0,-2 1 1,3-1 130,-4 1 1,3-1 0,1 0 0,-1 1 0,-1-1 0,-3 2-1,4-1 0,-3 1 0,-2 1 0,0 0 94,8-1 0,-2 2 1,1-1-94,-9 1 1,0 1-1,0 0 1,1 0 0,-1 0 1,-1 1 0,3-1 0,6-1 2,-8 0 1,5-2-1,3 0 1,3 0 0,1-1-1,0 0 1,-3 1 0,-3 0-1,-5 0 10,12-1 1,-8 1-1,0 0 1,6-2-16,-7 2 1,4-2 0,4 1-1,2-1 1,-2-1 0,-4 1 0,-5 1-1,-8-1 73,9-4 1,-7 0-57,2 1 0,-1-1 628,-1 1 0,-2-1-642,0 2 0,-1-1-209,-2 1 1,1-2 208,11-3 0,0-2 774,-10 4 0,0-1-774,10-4 0,0-1-6,-11 3 0,-1 0 0,1 0 0,2-1-14,0 0 1,2-1-1,-2 1 12,5-2 1,2-1-55,-4 4 0,4-2 0,1 0 1,-5 3-10,2 0 1,-2 1 190,-1 1 1,2-1-1,-2 1-328,9-3 1,-4 1 145,-14 5 1,-1 0 1472,13-5 0,1-2-1719,-5 2 0,-2 1 271,8-3 37,-5 0 0,-2 2 3,-17 6 956,8-8-968,-21 13-291,3-11 196,-5 8-218,-1-8 134,-5 8-17,-4 0-246,-15-2 213,1 3-73,-11-2 22,4 4-187,-7 3 0,-3-1 350,14 1 0,-1 0-326,-18 1 1,0-1 361,18 1 0,1 0 31,1 0 0,0 0-67,-23 0-424,7 0 395,8 2 74,8 0-29,9 2 68,8 0 39,4-2 241,7 0 707,8 0-590,16 0 0,12 1 1,-3 0-323,-9-2 1,0 1 151,11 1 0,5 0 0,-3 1-225,3 6 1,-6 1 30,6 5-1633,-2 4 1,-4 4 1350,-13 6 288,-9-9 0,-2 2 5,-3 0 1,-2 1-6,2 8-1815,2 11-1462,-10-30 2457,-2-1 1,0-12 0,-2 0 0</inkml:trace>
  <inkml:trace contextRef="#ctx0" brushRef="#br0" timeOffset="46326">17530 7762 18224,'-31'9'106,"-1"0"0,-5 7 1,1 1-107,1 0 0,2 1-152,0 2 1,4 0-1013,1 3 508,11-1 1,3-1-1,-1-3 1,-1 13 0</inkml:trace>
  <inkml:trace contextRef="#ctx0" brushRef="#br0" timeOffset="47512">23952 7682 24307,'23'36'95,"-6"-8"0,-1 1-95,3 14-56,0-4 0,-1 0-1230,0 5 600,-6-17 0,-4-1-2591,-5 8 2693,-23-11 0,12-4 0,-13-13 1</inkml:trace>
  <inkml:trace contextRef="#ctx0" brushRef="#br0" timeOffset="59884">8246 11458 22268,'-27'3'-22,"-2"0"11,0 1 22,-7 0-39,-5 4-3249,-5 1 2091,23-4 0,-4 2 1210,-8 6 0,-11 5 1,-3 3-1,1-1 0,7-2-22,5-3 0,4-1 0,-6 3-127,1 0 1,-7 4 0,-4 2 0,-1 0 0,1 0 0,6-2 0,6-3 124,1 1 0,7-3 0,-2 1 0,-4 2 0,-2 1 0,0 0 0,2-1-429,-1-1 0,3-2 1,2 0 425,1-1 0,2-1 621,-7 3 0,5-3-618,15-6 781,12-7-4058,2-1 2457,18 0 1,-13 0 0,14 0 0</inkml:trace>
  <inkml:trace contextRef="#ctx0" brushRef="#br0" timeOffset="60500">6907 11709 15025,'-21'1'516,"2"1"11,4 10-292,3 0-3512,-18 28 1879,15-12 2253,3-6 1,1 1-475,1 8 358,1 13-436,3-13 151,5-1 0,3-1-202,6-6 89,9 12-55,6-26-90,7 0 663,9 0-1938,-8-4 0,5 0 0,-1-1-560,2 1 1,1 0 545,0-1 1,2 1 0,-4-2 436,-4-1 1,-5-1-1,5 1 1,-13-2 0</inkml:trace>
  <inkml:trace contextRef="#ctx0" brushRef="#br0" timeOffset="68216">15320 11388 20554,'-22'36'526,"1"-1"1,-1 1 0,4-3-1,1 0-524,-2 2 0,-1 5 0,4-1-546,8-4 1,4-1-1,2-2-1095,2-1 1,4 0 1612,9 20 1,4-7-1,2-18 1,13-6-1</inkml:trace>
  <inkml:trace contextRef="#ctx0" brushRef="#br0" timeOffset="69124">18466 12050 20392,'2'29'335,"0"1"1,1-5-661,-3 19 1,-1 3-1474,-1-11 1798,-1 10 0,1-24 0,1 3 0</inkml:trace>
  <inkml:trace contextRef="#ctx0" brushRef="#br0" timeOffset="69647">20832 11941 17451,'10'32'-430,"0"0"1,0 0-1,-4 6 1,-3 4 0,-1-1-1,-3-8-2847,-7 15 2632,-2 3 0,-3-10 0,0-33 1,4-7-1</inkml:trace>
  <inkml:trace contextRef="#ctx0" brushRef="#br0" timeOffset="70362">23444 12082 19759,'11'42'87,"1"0"1,-2-3 0,-2-4-463,-4 1-1127,-2-4-1662,-12-3 3164,-15-4 0,10-12 0,-7-4 0</inkml:trace>
  <inkml:trace contextRef="#ctx0" brushRef="#br0" timeOffset="71084">23887 10560 15507,'22'29'468,"-1"-1"0,4-1 0,8 5 0,4 3 0,1 0 0,-2-1 0,-6-6 59,0 1 0,-5-3 0,5 3-620,1-2 0,3 4 0,4 2 0,0 1 0,-2 0 0,-3 0 102,-1 2 0,-2 2 0,-2-1 0,-1-1 0,-3-3-403,3 2 0,-4-4 0,2 5 506,-4-4 0,3 3 0,1 3 0,-1 0 0,-3 0 0,-5-2 164,-4 4 0,-4-1 0,-3-1 0,1-1-179,3 5 0,0-1 0,-4 2-20,-5-1 0,-3 2 0,-3-1 0,-4-3-1084,-7 0 1,-5-3 0,-4-2 1006,-3-4 0,-5 0 0,0-1 0,3-2 0,4-1 0,2-1 0,-2-3 0,-17 0 0,0-1 0</inkml:trace>
  <inkml:trace contextRef="#ctx0" brushRef="#br0" timeOffset="75550">3159 15448 23702,'24'-11'169,"-1"0"1,2-1 0,4 1-958,8 2 0,8 1 0,4 0 0,-4 1 819,1 0 1,-2 0 0,8 0 29,-12 2 1,7 0-1,3-1 1,3 0 0,0 0-1,-1 1 1,-5 0 0,-5 0-332,5 1 0,-6 1 0,-2 0 0,5-1 271,-4 1 0,5-1 0,1 1 0,-2-1 0,-3 1 0,-7 1 10,9 0 1,-8 1 917,13 0-952,1 1 23,-14 0-351,0 2 0,0 1 0,-4-2 0,-4 1 1,0 0-1</inkml:trace>
  <inkml:trace contextRef="#ctx0" brushRef="#br0" timeOffset="79618">5401 16750 21332,'27'-1'1285,"13"-8"1,3-3-1185,-14 4 0,3-1-272,3-2 1,6-1 0,5 1 254,-5 4 0,5 0 0,3 1 0,2 0 0,0 1 0,-2 0-631,-3 1 1,-2 1 0,1 0 0,1 1 0,1 0 0,2-1 521,-5 0 1,3 0 0,2 0 0,1 0 0,0 0-1,-1 0 1,0 1 0,-2 0 0,-3 0 42,6 1 1,-2 1 0,-2 0-1,-1 0 1,-1 0 0,0 1-9,4-2 0,-1 1 0,-1 0 0,-1 0 0,0 0-217,-3-1 0,-1-1 0,0 1 0,-1-1 1,1 0 417,8 0 0,0 0 1,0 0-1,-2 0-329,-4 0 1,-1 0-1,-1-1 1,-1 1 130,6-1 0,-3 1 0,-5 0 49,10-1-155,-18 1 1,0 0 92,12 0 903,-16 1 0,-2-1-936,3 2 1496,1 0-2634,-15 0 862,-34 0 1,-8 0 0,13-1 0,-16 1-1,0-1 1</inkml:trace>
  <inkml:trace contextRef="#ctx0" brushRef="#br0" timeOffset="83116">1473 14005 13418,'-25'-32'530,"0"1"0,1-1 0,2 4 0,1 0 0,2 5 69,-7-10 106,8 4-705,9 17-89,4 1-79,5 11 5,9 0 119,12 6 83,13 5 0,15 5 0,5 2 0,-5-1-764,-5-2 1,-3 0 0,5 2 725,-9-4 0,4 1 0,2 1 0,0 0 0,-2 0 0,-3 1 41,4 3 0,-3 1 0,-3 0 0,-2-1-39,-2-2 1,-4-1 0,0 2 12,4 3 1,-2 2 0,-2 1-1297,1 6 0,-5-1 1722,6 10 45,-1 1-274,-40-29-178,-17-14 1,-11-11 0,2 2-36,-2 4 0,-1 1-30,-5-5 0,-4-1 0,4 3-74,-4-1 1,9 13 426,19 28 1,15 10-313,22-2 1,10 1-11,-7-5 1,1 1 0,5-3 1063,10-3 0,5-5 0,-5-5-1063,-8-6 1,-3-3 126,15 5 947,8-18-695,-18-16-772,-8-2 0,-3-6 427,-5-3 1,-3-4-9,1-6 0,-1-5-1015,-3-2 0,-2-5 1,0 4 986,0 6 0,-1 0-332,-1 0 0,-2-2 0,0 10-1477,-1 10 1809,7 3 0,-5 17 0,5-1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7:48.5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9948 4839 14645,'-32'-15'443,"-1"0"1,0 1 0,-13-7 0,2 0-52,4-1 0,2 1-2031,6 4 1,1 0 695,-8-7 1,-4 0 740,11 8 0,-3 0 0,-1 1 0,1 1 202,-1 1 0,0 1 0,-5 1 0,2 1 0,-6 0 0,-3 0 0,-1 0 0,1 1 0,5 3 14,-2 0 0,4 3 0,0 1 0,-3-1 97,-1 1 1,-4-1 0,0 1 0,1 0 0,4 1-111,-7 0 1,3 1 0,1 1-327,1-1 1,1 0 0,0 0 324,3 0 0,0-1 0,-3 2 180,2-1 0,-2 0 1,-3 1-1,-7 3-190,17 0 1,-4 2-1,-3 1 1,-3 1-1,-1 1 1,0 0-1,0 0 1,2-1 0,2 1-1,4-2 9,-8 1 0,5 0 0,2-2 0,0 2 0,-3 1 1,-4 3-8,9-2 0,-4 2 0,-3 2 0,-3 0 0,0 2 0,-1 0 0,1 0 0,1 0 0,3 0 0,3-1 0,5 0 0,5-2 5,-8 7 0,9-2 1,2 0-1,-4 3-9,-5 2 1,-4 2 0,0 1 0,2 0 0,8-4-17,-4 5 0,3 4 20,5-1 0,-2 7 0,-2 3 1,-1 1-1,3 0 19,6-8 0,1 0 0,0 1 1,1 0-1,-1 1 0,-1 0-11,-1 1 1,0 1 0,-1 0 0,0 1 0,0 0 0,1-1 0,2-1 6,-1 2 1,1-1-1,1 0 1,1-1-1,1-1 1,0-2-119,-1 5 1,1-3 0,1-1 0,0 1 119,0 0 1,1-1 0,0 1 0,-1 3 1,0 2 0,-1 2 1,0 3-1,1-2 0,1-1-2,0 0 1,2-2 0,0 2 0,-1 5 6,4-10 1,0 3 0,-1 4 0,-1 2 0,1 1 0,0-1 0,0-1 0,2-2 0,1-4 21,-2 4 0,3-5 0,0-1 0,0 5 0,-1 9 47,5-18 0,0 4 0,-1 4 0,0 3 1,-1 2-1,1 3 0,-1 2 0,0 1 1,0 2-1,1 0 0,-1 0 0,1 0 1,0-1-1,0-1 0,0-2 0,1-1 1,1-3-1,0-3 0,1-3-82,-1 10 1,0-4-1,2-3 1,0-2 0,0 0-1,1 0 1,0 1-1,-1 4 1,0 4 23,0-8 1,0 4 0,-1 2-1,0 2 1,0 2 0,0 2-1,0 1 1,0 0 0,0 0-1,1-1 1,-1 0 0,1-2 0,1-2-1,0-2 1,1-3 0,0-3-1,1-4 17,1 16 1,2-7 0,0-4-1,2-2 1,0 2 0,1 2 3,1 1 1,0 3 0,2 0 0,0 0 0,0-1-1,1-2 1,-1-3 22,3 8 1,-1-5-1,2 0 1,2 4 3,-1-7 0,1 4 0,1 2 0,1 0 1,1 0-1,-1-3 0,-1-4-37,5 7 0,-1-5 0,0 0 0,3 2-56,-4-9 0,2 3 1,0 0-1,1 0 0,0-2 1,0-2 71,5 4 1,1-3-1,0-1 1,1 0 15,2 1 0,1-1 0,0-1 0,1 0-24,2 1 0,0-1 0,1-1 1,0 0 11,2 0 1,0-1 0,1-1 0,1 0-137,-7-6 1,0 0 0,2-1 0,-1-1 0,1 1 115,1-2 0,-1 1 0,1-1 0,1 0 1,3 0 83,-3-2 1,2-1 0,2 2 0,1-2 0,1 1 0,0-2 0,0-1-103,0 0 1,1-2 0,0 0 0,1-1 0,1-1 0,0 0 0,2 0-10,-5-2 0,1-1 0,1 1 0,1-1 1,0-1-1,0 0 0,-1 0 0,-1-2 1,-1 0 0,3-1 1,-1 0 0,-1 0 0,-1-2 0,1-1-1,0-1 1,2-2 10,-1-2 0,2-1 0,1-2 0,0-2 0,0 0 1,-2 0-1,-2-1 0,-3 1 93,5-2 0,-5 1 1,-1-2-1,2-1 0,4-3-87,-7 1 0,4-3 0,3-1 0,2-1 1,0-1-1,1-1 0,-1 0 0,-3 1 0,-1 1 1,-5 1 17,10-5 0,-5 3 0,-3-1 0,3-1 0,7-6 14,-15 7 1,5-2 0,2-3-1,3-2 1,2 0 0,0-2-1,1 0 1,0-1 0,-2 2-1,-1 0 1,-3 1 0,-3 2-1,-3 2-53,7-5 1,-5 2-1,-4 2 1,1 0-1,0-1 1,5-3-4,-5 2 1,3-1-1,3-1 1,0-2 0,1 0-1,-1-1 1,0 2-1,-3 0 1,-2 3 0,-4 1-114,6-5 1,-4 3-1,-2 2 1,-1-1 0,0-1 107,2 0 0,0-1 0,0 0 0,0 0 0,-1-1 6,0 2 1,-2 2 0,1-2 0,2-3-1,2-5 9,-9 7 1,2-4 0,1-2 0,2-3 0,1-1 0,1-2 0,-1 0 0,0-1 0,0 0 0,-2 1 0,-1 0 0,-1 2-14,-1-2 1,0 0 0,-3 0 0,1 0 0,-2 0-1,0 0 1,1 0 0,0-1 0,1 0 0,1-1-35,-1 4 1,0 0 0,1-1-1,1 0 1,0 0 0,1-1 0,-1 0-1,0 0 1,0-1 0,-1 1-1,-1-1 1,-2 0 0,0 0 35,-1-3 1,-1-1 0,0-2-1,-1 0 1,-1 0 0,0 0-1,-2 0 1,0 1 0,0 2-1,-2 2 1,0 2 0,-2 2 141,7-13 1,-3 6 0,-2 3 0,-1-4 0,1-7-144,-5 15 1,0-5 0,0-2 0,1-4 0,-1-1 0,1-1 0,-2-1 0,1 1 0,-2 0 0,0 3 0,-1 2 0,-2 3 0,0 4 33,-1-15 1,-2 7 0,-2 3-1,-2-3 1,-1-5-33,1 8 0,-2-5 0,0-3 0,-1-2 0,0-1 0,-1 0 0,-1 2 0,-1 3 1,0 3-1,-1 5-4,-4-4 0,-1 6 0,-2 2 0,0 1 0,-1-3 5,1-1 1,-1-1-1,-1-1 1,0-1 0,-2 0-1,0 0-16,0 5 0,0-1 0,-2-1 1,0 0-1,-1 0 0,1 1 1,1 1-1,1 3 8,-4-7 1,3 4 0,0 0 0,-1 0 0,-2-4-9,3 7 0,0-2 0,-2-2 1,0 0-1,-1 0 0,1 0 1,-1 1-1,2 1-29,-5-3 1,2 1 0,0 1 0,-1 0 0,-1 0 0,-2-2 19,2 3 0,-2-1 0,0-1 0,-2 0 0,0 0 1,0-1-1,0 1 0,1 0-21,2 4 0,1-1 1,0 1-1,-1-1 1,1 0-1,-1 1 1,1 0-1,-1 0 1,1 0 38,-3-2 0,-1-1 0,0 0 1,1 1-1,-1 0 0,1 2 1,2 0-1,1 2 1,-7-7 0,3 2 0,0 1 0,2 2 0,0 1-31,-1-3 0,0 1 0,2 2 1,0 2-66,2 0 1,0 3 0,-3-2-64,1 2 0,-3-2 0,-3-1 0,-1 2 0,-2 3-274,-4 2 1,-2 3 0,-2 2-1,0 1 1,-1 0 9,9 1 0,0 1 0,-1 0 0,0 0 1,-2 2-1,-4 2 423,3 3 0,-4 1 0,-2 2 0,-2 0 0,-1 1 0,2 1 0,2 1 0,4 0 0,6 1 0,-18-1 0,9 2 0,-3 2 0,6 1 0,-1 1 0,1-1 0,-1 1 0,0-1 0</inkml:trace>
  <inkml:trace contextRef="#ctx0" brushRef="#br0" timeOffset="1705">8930 13138 14986,'-22'3'-179,"-18"25"179,18-4 5,-4 2 1,0-1 0,-3-2 27,-10 5-72,10-6-1607,11-4 1601,8-3 45,19-3-3277,28 7 3308,-4-1 139,-9-4 1,0 1-282,9 8 582,-4 0 105,-6 0-83,-5-1-78,-4 0 117,-7 1 711,-3 23 1113,-23-8-2356,-2 7-459,-20-17-247,3-16-169,-6-3 875,-2-1 0,0-2 0,8-2 0,5 1 0,0 0 0</inkml:trace>
  <inkml:trace contextRef="#ctx0" brushRef="#br0" timeOffset="2105">9610 13281 17272,'-19'27'154,"1"0"1,-1 1 0,-2 1-159,-1-3 1,-2 1-1,1-1-1635,-4 5 1,-1-1 589,4-5 0,-1 1 0,0-2-590,-5 6 1,2-3 1577,7-8 1,2-1 0,-14 14-1,22-21 1</inkml:trace>
  <inkml:trace contextRef="#ctx0" brushRef="#br0" timeOffset="2315">9465 13056 16600,'18'39'15,"0"-1"1,0 1 0,-1-3-1,-1 1 1,-2-3-240,-2-1 0,-2-2-342,-1 2 0,-1 0-1044,-1 2 1,-1 1 1609,-2 8 0,-2-1 0,1 4 0,-3 3 0</inkml:trace>
  <inkml:trace contextRef="#ctx0" brushRef="#br0" timeOffset="2852">9282 13632 18078,'47'-12'-209,"0"0"0,-3 1 0,-4 3-760,6 3-706,-1 1 1128,-4-2 1,0 0 0,-8 2 0,-4 0 0,-1 0 0</inkml:trace>
  <inkml:trace contextRef="#ctx0" brushRef="#br0" timeOffset="3333">10002 12938 13597,'4'48'655,"-1"-1"0,-2-5 1,-2 4-1,0 0 0,-1-6-224,-1-2 1,-1-2-1117,-1 9 0,0 5 1,0-9 796,-3 4-85,1 1 141,6-21 100,41 2-1483,-7-22-256,7-2 1,3-1-169,-12-5 1,0-1 982,6 0 1,-2 0-1,4-4 1,-11 1 0</inkml:trace>
  <inkml:trace contextRef="#ctx0" brushRef="#br0" timeOffset="3768">10586 12962 15911,'5'41'240,"1"-1"1,0 0 0,-2-1-241,-3-7 0,0-1-17,0-1 1,-1 1-892,0 9 1,0 0 125,1-13 1,-2-1 125,-4 7 1,-1-4-1,3-10 1,-7-6 0</inkml:trace>
  <inkml:trace contextRef="#ctx0" brushRef="#br0" timeOffset="4001">10454 12928 16952,'31'-25'-222,"0"-1"0,0 1 1,5 0-1,1 1 1,-4 8-1617,5 6 1549,10 7 0,-3 3 0,-20 1 0,23 4 0</inkml:trace>
  <inkml:trace contextRef="#ctx0" brushRef="#br0" timeOffset="4316">10577 13187 17787,'31'0'-2795,"2"0"2248,9-4 1,1 0 0,-12 3 0,3-3 0,1 1 0</inkml:trace>
  <inkml:trace contextRef="#ctx0" brushRef="#br0" timeOffset="4702">10396 13630 19820,'47'-9'-325,"-24"5"1,3 0-41,19-2 1,8 1 0,-7 0 0,-20 2 0,0 0 0,14 0 0,0 0 0,0 0 0</inkml:trace>
  <inkml:trace contextRef="#ctx0" brushRef="#br0" timeOffset="7679">11412 13708 19619,'44'12'158,"-1"-1"0,1 1 1,0-1-1,0 2 1,0 0-1,0 1 0,-1 0-35,-4 1 0,-2 1 1,1 0-1,1 2-779,0 0 1,2 2-1,1 0 1,-2 0 0,-2-1 417,-2-1 1,-2-1 0,-1 0 0,2 1 326,1 2 1,2 1 0,1 1-1,-3-2 1,-3-1 32,-2 0 0,-4-2 1,2 1-43,5 4 0,1 1 1,1 2 7,-6-4 0,1 1 0,1 0 0,1 2 9,2 2 1,1 1-1,2 1 1,-1 0 0,-1-1-63,2 1 0,-2-1 0,2 1 0,5 1 33,-6-5 1,3 2-1,4 2 1,2 0 0,-1-1-1,0-1 1,-3-2-1,-4-3-256,8 1 1,-6-4 0,1-1 0,5 2 206,-6-2 0,5 3 1,1 0-1,2 0 1,0-1-1,-3-2 1,-3-3 17,9-1 1,-5-3 0,1-1 0,5-1-144,-12-1 0,2-1 1,1 0-1,3-1 1,1 1-1,2 0 1,1 0-1,2 0 116,-9-1 1,3 0 0,2 1 0,2-1 0,1 0 0,0 1-1,1-1 1,0 0 0,-1 0 0,0 0 0,-2 0 0,-2 0-1,-1-1-10,6 1 0,-3 0 0,-1-1 0,-1 0 0,-1 0 0,1 0 0,0 0 0,1 0 0,2 1 1,-5-2 0,3 2 0,2-1 0,1 1 0,1 0 0,-1-1 0,-1 1 0,-2-1 0,-2 0 0,-4-1 0,-4-1 0,-5 0 46,18 0 1,-10-2 0,0-1-46,2-1 0,1 0 0,2-1 13,0-1 1,3-1-1,0 0 1,-2 0-3,-1-1 0,-3 0 0,5-1-10,-5 0 0,4 0 1,2 0-1,-3 0 1,-5 1 295,-4 0 0,-5 0 1,2 1-299,13-3 1,2 0 0,-5 1 1,-5-1 0,-3 1 16,1 0 1,2-3 28,0-4 1,3-3 0,-3-2-33,-6 0 1,-2-1 0,0-1-6,7-3 0,0-1 1,-4-1-12,-8 2 0,-3-1 0,1-2 3,9-7 1,2-2 0,-4 3-1,0 2 0,0-1-171,-3 4 1,5-4 0,-1 1 0,-6 5 183,-4 5 1,-2 2 513,10-9 0,-3 1-524,-4 1 422,-3 0-431,-3 3 1,1 0-9,5-5 1024,-5 6 1,1 1-1098,14-6 3225,-8 7-3147,14-9-44,-12 5 44,1 3-67,-3-1 62,-7 9 736,5-5-725,-11 8 0,2 0 0,-11 7-56,3 0 51,-2 1-40,3-3 45,-4 3-118,0 0-975,-3 1 1,1 1 0</inkml:trace>
  <inkml:trace contextRef="#ctx0" brushRef="#br0" timeOffset="10003">11515 13092 19860,'3'-48'819,"1"0"0,1 8 0,1-1 0,1 4 161,2 4 0,1 2-1062,3-13 0,0-2 530,0-3 0,-1 1-297,-3 9 1,-1 0-70,-1 7 0,0-3 0,-1 1-489,0-3 1,-1 0 0,-1 1 431,2-8 1,-2 0 3,0 5 1,0-3 0,0-2-591,-1 3 0,0-1 0,-1-2 0,2-2 572,-1 6 0,0-3 0,0-1 0,1-1 1,-1 1-1,0 3 29,1-1 0,-1 1 1,0 2-1,0-1 0,0-2-348,1-8 1,1-3 0,0 0 0,-1 4 0,0 8 340,0-2 1,-1 4-140,0 5 0,0-1 0,0 1 106,-1-9 0,1-1 0,-1 0 0,1-3 0,0 1 0,0 7 0,0 1 0,1-2-2,-1 4 1,0-2 0,2-2-1,1-3-111,2 4 0,2-4 1,2-2-1,0 0 0,0-1 1,0 3-1,-1 3 114,2-8 1,0 5-1,-1-1 0,2-3 7,-2 8 1,0-4 0,2-2 0,-1 0-1,1 1 1,-1 4 0,-2 5-9,4-7 0,-1 6 0,-1 2 435,5-8 1,-1 1-439,0 1 0,0-2 47,0 6 0,0-2 1,1 1-62,0-1 0,1 0 0,-1 1 17,1-1 0,0 1 0,0 1 338,-1 3 0,-1 1 0,1 3-358,1-2 1,0 1 439,-1 3 0,2 0 0,0-2-478,8-7 0,3-1 1,-1-1 47,-1 0 1,1 1 0,-1-1 12,1 3 1,-1 0 0,-2 0-4,-5 6 0,-2 1 0,-2 2 417,-4 4 1,-1 1-416,0-3 1,0-1 239,0-2 0,0 1-352,0 3 1,1 0-773,8-11 0,4-1 844,2 6 1,4-1 0,-3 2 359,0-1 0,1 1-334,-3 4 1,2-2 0,-1 0-790,-2 0 0,-2-2 0,-2 3 767,2 0 0,-1-1 6,1-1 0,1-2 0,1 2-789,6-4 0,0 1 733,3 0 0,1 1 752,-1 0 1,2 1-703,-10 7 1,1 1 0,-2 2 33,-4 3 0,-2 1 58,5-4 0,-1 0-232,10-11 2420,-11 6-2246,5-7 28,-16 15-28,1-3 3276,-6 6-3307,11-12 102,-5 8-110,17-18 39,-21 23 5,6-4-5,-12 11-5,2 0-102,16-14 107,-8 6-5,9-7 10,-15 10-50,-3 5-16,-3 1-1609,0 2 1670,-1-34 0,0 26 0,0-25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8:07.3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3260 5970 26054,'-20'2'868,"4"0"-560,19-4-229,12-2 44,25-7-92,-3 2 0,6-1-1124,-3 1 1,3-1 0,2-1 966,-5 2 0,1-1 0,2 1 0,-1-1 137,3-1 0,1 0 0,0 0 1,0 0-3,-3 1 1,0 0 0,-1 0 0,0 0-10,5-1 0,-2 0 0,0 0-211,-2 0 0,-1-1 0,-2 2 308,-1-2 0,2 0-753,-1 0 1,8-3-1,2 0 1,-1 0 0,-8 2 290,-7 2 1,-5 2 0,4-2 0,11-2 0,5-3 0,-2 2 0,-13 3 0,-6 2 0</inkml:trace>
  <inkml:trace contextRef="#ctx0" brushRef="#br0" timeOffset="626">4443 5308 19512,'31'-9'325,"1"0"0,14 1 0,0 3-309,-15 5 1,3 2-5,1 2 1,5 2 0,1 0 0,-5 1-1091,4 1 1,-2 1 1077,2 0 0,2 3 0,-7-1-2349,9 9 2349,-12 2-651,-12 18 808,-10-4-98,-10-9 0,-4 0 58,-12 19-117,3-20 0,-3-1-129,-1-2 1,-3 2-78,-6 10 1,-4 4-1,4-6 1,9-13-1,0 0 1,-12 19-1,-1 0 1</inkml:trace>
  <inkml:trace contextRef="#ctx0" brushRef="#br0" timeOffset="1578">3826 10836 25292,'45'-10'53,"0"-1"1,1 1 0,-1-1 0,0 1 0,1-1 0,-1 1 0,0 1 0,-5 1 0,1 1-1,6-3-167,-8 0 0,5-1 0,3-2 0,2-1 0,1 1 0,-1-1 1,-3 1-1,-4 2 0,-6 1-415,11-2 1,-6 2-1,0 1-291,-4 0 1,1-1 0,1 1 0,-2 1 409,5-1 0,-1 2 1,-4-1-1,-3 1 1,-1 0-1,7-1 0,0 1 1</inkml:trace>
  <inkml:trace contextRef="#ctx0" brushRef="#br0" timeOffset="2111">4641 10038 15816,'-1'-11'733,"24"11"1,18 8-1,-3-1-674,-12-1 0,3 0-44,4 1 1,8 1 0,4 1 0,-3 0-1,-6-2 7,3 1 1,-2-1-23,0-1 0,3 0 0,0 4-30,1 3 0,0 4 1,-7 6-1064,-10 5 1,-6 5 0,3-1 808,10-3 0,2-2 0,-10 4 345,-17 9 1,-10 5 0,-3-7 257,-1-11 1,-4-4-320,-7 10 0,-3-3-1469,6-10 0,-1-1 480,-1-1 1,-1 0 988,-4 1 0,0-1 0,-2 1 0,-1-2 0</inkml:trace>
  <inkml:trace contextRef="#ctx0" brushRef="#br0" timeOffset="3038">3609 15240 22823,'38'-15'80,"-1"0"0,1 0 0,-1-2 0,4-2 0,1-1 0,1 0 0,-4 2-900,1-1 1,-3 1 0,1-1 0,2 0 388,2-2 0,4-2 0,0 0 1,0 0-1,-4 2 438,-4 2 0,-1 2 0,-2-1 0,0 2-400,10-5 0,-1 0 1,-4 3 56,2-2 0,-2 2 356,-2 1 0,-2 1-1659,-4 2 1,0 0 1228,10-4 1,-2 1-1,-13 6 1,-3 1 0,3-1-1,0 0 1</inkml:trace>
  <inkml:trace contextRef="#ctx0" brushRef="#br0" timeOffset="3542">4623 14305 18908,'32'-2'143,"1"-1"0,5 6 0,12 4 0,5 2 1,1 1-1,-3 0 0,-10-2-1236,-5-1 1,-5 0 0,5 1 693,4 1 1,9 1 0,4 1 0,-3 1 0,-7-1 0,-13 0 482,2 11 1790,-12 3-1205,-15 4 0,-10 6-1762,-20 3 1,-12 2 0,3-2-547,10 5 1,-2-3 1091,-11-4 1,-7-1 0,9-11 0,14-15 0,6-7 0</inkml:trace>
  <inkml:trace contextRef="#ctx0" brushRef="#br0" timeOffset="8811">28564 6798 20044,'0'-27'1585,"0"6"-1243,1 21-382,2 16 220,3 15-85,-1 1 1,2 7-916,-1 1 1,2 6 0,1 1 0,-2-1 859,0-8 1,-1-1 0,0 1 0,1 3 6,1 2 1,0 3-1,0 3 1,1 0 0,-1-2-1,-1-5 270,1 9 1,0-5-1,0 3-228,-1-7 1,0 3 0,1 0-1,-1 1 1,-1-3-574,-1 1 0,-1-2 0,0 0 0,0-1 513,2 9 1,-1 0 0,0-1 9,-2-1 0,0-1 1,-2-4-10,-3 2 1,-2-3-14,0-5 0,-1-2 0,-1-2 0,1-2 2005,-6 10-2173,7-24-1809,1-9-1317,2-12 2457,1-23 1,0 11 0,0-8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18:42.5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2170 7327 21573,'0'26'254,"0"0"0,1 2 0,1 1-103,0-1 1,1 3-775,1 5 1,0 4 0,1-1 717,-2-4 0,0-1 0,0 2-380,1 11 0,1 3 0,-2-3 363,-1-9 0,0-1 1,-1 1-520,1 7 0,-1 0 0,0 2 492,1-9 1,0 1 0,0 0 0,0 0-31,0-1 0,0 1 0,0-1 0,1 1-194,0 1 1,1 0-1,0 0 1,1-2 183,0 3 0,0-2 1,0 0 1,1-3 0,0 1 0,-1 2 8,0 2 0,-1 3 0,1 0 0,-1-1-21,0 6 0,0-2 0,0 4 13,-2-12 0,0 3 0,-1 2 0,1 1 0,-1 0 0,0-1-174,0-1 0,0 1 0,-1 0 0,1 0 0,-1-1 0,0-1 159,1 4 1,-1-2 0,-1 0 0,1 0 0,0 0-29,0 2 1,0 1 0,0 0 0,0-2 0,0-5 29,0 4 0,0-5 0,0 0 298,0 1 1,0 0-1,0-1-295,1-1 1,0 0 0,-1 2-1,1-2 0,-1 2 0,0 1 0,0-3 11,0 3 1,1-2 0,0 1 171,-1-3 0,0 3 0,0-1 0,0-3-169,0 11 0,0 5-19,-2-12 0,0 7 0,-1 5 0,-1 0 1,1-2-1,1-7 400,0 4 0,0-6 1,0 7-399,0-10 0,-1 6 0,0 4 0,-1 1 0,1 0 0,-1-2 0,1-5 0,1-7 0,-1 2 0,1-7 0,0 3-2,-1 4 1,1 2 0,-1 1-1,1-4 2,-1 14 0,1-4 0,1-11 0,-1 0 0,1 11 0,0-2 0,1-13 0,-1-1 782,1 2 1,0-1-780,0 0 0,0 3-22,0 12 0,-1 7 1,0-5-89,1-9 1,0 0-714,-1-1 1,0 7 0,1-2 0,2-12-1,4-4 1,-2 13 0,2-43 0</inkml:trace>
  <inkml:trace contextRef="#ctx0" brushRef="#br0" timeOffset="2684">2224 7363 19031,'30'-1'813,"0"-1"1,2 0 0,-1 0-349,0 0 1,0 0-1232,10-1 1,7-1 949,-5 1 1,6-1 0,2 1 0,-3-1-124,-9 1 1,-1 0 0,0 1 0,6-2 50,-1 1 0,6-1 0,3 0 0,1 0 0,0-1 0,-4 1 0,-4 0-672,3-1 0,-4 0 0,-2 1 0,5-2 602,-5 2 0,2-1 0,2 0 0,0 0 0,1-1 0,-1-1 58,2-1 0,1-1 0,1-1 0,-2 1 0,-1-1 0,-2 1-67,3 0 1,-5 1-1,2-1 1,4-1 2,-5 2 1,6-2 0,2 0 0,1 0 0,-2 0 0,-4 1 0,-6 1-406,9-2 1,-7 2-1,1 0 381,-4 0 1,2 1 0,-1-1 0,-5 2-11,3 0 1,1-1-355,-4 2 0,6-2 0,0 1 1,-4 1 351,-3 0 0,-3 1 0,4 0-137,4-1 1,6-1 0,2 1-1,-1-1 1,-7 2 147,0 0 0,-4 0 1,1 1 166,12-2 1,3 1 0,-4-1-168,-11 1 0,-2 1 0,4-2-3,-1 1 0,4-1 0,1 0 0,0-1 0,-4 2-8,5-2 0,-2 1 0,3-1 5,-7 2 1,4-2-1,1 1 1,-2 0 0,-5 0 562,15-1 1,-4 0-571,-14 2 0,1 1 0,-1-1 626,16-2 1,0 0-642,-3 1 1,3 0 16,-10 0 0,4 0 0,0 0 0,-3 1-59,-5 0 0,-3 0 0,3 1 59,2-1 0,4 0 0,-1 0 0,-5 1 0,3-1 0,-3 1 0,2 1 0,-1 0-14,-1 0 0,1 0 14,-1 1 0,1 0 509,-3 0 0,1-1 1,-1 2-510,4-1 0,0 1-944,8-1 1,0 1 937,-9 0 1,-1 0 5,14 0-331,1-1 0,-1 1 325,-4 0 332,-8-1 1,0 1-428,4 0 614,-12 0-642,3 0-50,-7 0 2702,-10 1-2523,5 1 2470,-3 2-2481,-4-1 5,4 1-39,7-1 45,-6 0-5,11 1-46,-7-2 46,1 0-29,2 0 34,-1 0-5,12 0 5,-7-1 0,10 0 0,-11-1 0,1 0 0,12 0 0,-11 0-6,7 0 12,-6 0-6,-8 0 0,5 0 0,-3 0-6,-10 0 0,2 0-184,-11 0 179,-4 0 739,-1 0 532,0 0-1675,-5 5 281,2 3 33,-5 7 17,1 7 84,-2 9-50,1 11-117,3-16 1,1 2 169,-3 19 0,0 4-1004,1-11 1,0 1 1000,0-6 0,0 2 0,0 4 8,0-4 0,0 4 0,0 2 0,1-2 0,0-3 3,0 4 0,1-3 0,0 4-10,-1-2 0,0 5 0,0 1 0,1-1 1,1-4 7,1 2 0,2-4 1,0 1-10,0 3 0,2 1 0,-1 0-2,0 1 0,1-1 0,-1 0 0,2-3 0,-1-1 1,0-1-9,0-6 1,-1-2 0,-1 5 8,-1 0 0,-2 5 0,0 3 0,0 1 0,-1-1 0,1-3 3,0 8 1,0-3 0,0 1 0,0 3-439,0-8 1,-1 3-1,0 1 1,0-1-1,1-1 1,0-4 435,0 3 0,1-3 0,0-3 0,0-3 16,0 9 1,2-2-284,0-2 1,0 2 0,0-2 263,0 8 0,1-1 376,-1-8 0,1 1 0,0 2-385,-1-3 1,-1 1 0,1 0 0,-1 0 11,1 6 0,0-1 0,-1 2-464,1-6 0,-1 2 0,0-1 0,-1-2 464,1 2 0,-1-3 0,0-3 0,0 5 0,0-2 776,-1-1 0,-1 2-773,2-3 1,-1 2 0,0-1-1,0 7 0,0 0 384,1-8 1,-1 2 0,1 2-383,0-3 1,1 1 0,-1 2-1,1-1-392,-1 4 0,1-1 1,0 1-1,0 0 387,-1 0 0,1 1 0,0-1 0,0-1-2,0-3 1,0 1 0,0-3 0,0-3 675,0 7 1,0-5-673,0 1 1,0 0 0,1 8 0,0-1-3,-1-14 0,0-1 0,1 5 0,0-3 331,-1-4-387,0-5-129,0-10 28,0-5 1908,0-6-1751,30-28 0,-23 20 0,23-20 0</inkml:trace>
  <inkml:trace contextRef="#ctx0" brushRef="#br0" timeOffset="4187">2154 12848 22431,'31'-4'563,"-1"1"1,3-1 0,1 0-419,2-3 1,1 0-57,4 0 1,5-1 10,-11 2 1,6-1 0,4 0 0,0 0 0,-1 0 0,-4 0-921,1 1 1,-4-1 0,1 0 0,4 0 759,2 0 1,5-1 0,2-1-1,0 1 1,-2-1 0,-5 2 70,-1-2 0,-4 1 0,-1 0 1,1 0 9,2 0 0,1 0 0,0-1 0,0 1-21,-1-1 0,0 0 0,0 1 0,0-1 21,-3 1 0,1 1 0,-2-1 0,1 0 10,10-2 1,-1 0 0,0 1-16,-6 1 1,0 0 0,0 0 22,7-2 0,0 1 1,-2 0 364,1 0 1,2-1-375,-3 1 1,6 0 0,0 0 0,-5 0-18,-12 3 0,-3 0 1,2 0-189,7-1 0,4-1 0,0 0 1,-5 1 174,10-1 0,-3 0 1,-14 3 1,0 0 0,0-1-36,1 1 0,-1 0 1,1-1 34,-1 1 1,1 0 0,1-1 13,13-1 0,2-1 0,-3 0 185,-10 2 1,-1 0-1,1 0-191,8-1 1,3-1-1,-4 1-9,-1 0 0,2 0 3,-9 1 0,4 1 0,1-1 0,-1 0 11,7 0 1,-2 0 0,2 0 3,-7 1 0,2-1 1,0 1-1,0-1-493,-1 1 0,0 0 0,-2 1 0,-2-1 475,9 0 0,-1 0 2,-7 1 0,2 0 0,-3 0 532,0 0 0,-1 1-531,12-1 0,1 1 47,-12 0 1,0 0-34,8 0 0,6 0-8,-7-1 1,6 0 0,1-1 0,-5 1-441,-6 1 1,-4 1 0,3-1 431,7 0 1,4-1-1,-1 0 1,-7 0 1,-3 2 0,-6 1 1975,13-2-1939,3 0-39,-24 1 0,0 0 11,2 0 1,1 0-10,-1-1 1,2 1-726,5-1 0,5 0 1,-4 0 727,-1 0 1,0 0-6,0 0 0,2 1 0,-3-1 22,14 1-22,-13 0 0,5 1 0,-4 1-14,-3-1 0,-1 0 690,5 1 0,3-1 0,-3 0-682,2 1 1,-3 0-960,-7 0 0,0 0 965,17 0 0,0 0 0,-18 0 0,-1 0 976,7 0 1,0 0-999,13 1 22,-1 0 0,2 1 11,-3 1-2137,0-1 2165,-3 0 123,-3 0-81,-9-1 0,-1 1-30,5 0 2127,12 1-2145,-30-3-413,-6 0-575,-3 0-2322,5-4 2457,-1-3 1,2 2 0,-4-2 0</inkml:trace>
  <inkml:trace contextRef="#ctx0" brushRef="#br0" timeOffset="5917">2219 8440 21758,'32'3'835,"3"-4"-477,3-4-27,7-3-46,-6 2 1,1 1-745,-8 0 1,1 0 616,7-1 1,5-1 0,-3 1 121,0-1 0,-1 1-194,-3 1 0,1-1 0,-1 0-1511,7-1 1,-2 1 1497,3-1 0,1 0-31,-2 0 0,4 0-188,-9 1 0,4-1 0,1 0 0,-3 0 176,-5 1 0,-3 1 0,2-1-9,4 0 0,3-1 0,-1 0 0,-4 2 35,3-2 0,-3 1-23,1 0 1,3 0 13,-4 1 1,5-1 0,1 1-1,-3 1-32,-4-1 0,-2 1 0,4 0 6,3 0 0,5-1 1,2 1-1,-2-1 1,-5 2-2,-1 0 1,-5 0-1,2 1-12,-2-1 1,3 0-1,-1 1 1,0-1 15,9 1 0,0 0 1,-3-1-11,-10 2 1,-1-1 0,0 0 15,8 0 0,1 0 0,-1-1 29,-3 1 1,-1 0 0,3 0-18,2-1 0,5-1 0,0 1 0,-2 0-42,5 0 0,-2 0 0,2-1 9,-4 2 1,2-1 0,-1 0 0,-5 1-7,8 0 0,-6 0-3,0 1 0,0 1-97,-8 0 1,0-1 0,-1 1 96,3 0 0,-1 0 3,7 0 0,4-1-562,-1 0 1,4-1 0,-5 0 569,-4 0 0,0 0-10,-5 0 1,3 0-1,0-1 1,-5 1 804,0 0 0,-2 0-803,1 0 0,0-1 373,-2 1 1,0-1-377,0 1 0,-1 0-3,-1 0 0,-1-1 3,-1 1 0,1 0 0,-2 0 0,-1 0 0,0 0 0,0 1-750,11-1 0,-1 0 750,-7 1 0,-1 0-3,8-1 0,-1 0 1881,14-1-1873,-16 1 1,0-1-3,-7 1 0,-1 0-6,8-1 0,2 1 6,1 0 0,-1 1 0,-6 0 0,1 0-3,7 0 0,4 1 1,-6 0 1,2-1 0,-3 1 1,-1 0 0,0 0-2,-1-1 1,4 1 0,-3-1-979,4 0 0,-3 0 977,-7 0 0,-1 0 11,9-1 0,1 1-64,-2 0 1,-2 0 52,17-1 3,-20 2 0,2-1 33,12-2 1,-1-1-40,-17 2 0,1-1 1,9 0 0,5-2 1,-5 0 1,-10 2 0,0-1-6,8 0 0,1 0 3,-3 0 1,-1 1 13,13-1-5,5-2 336,-19-4-2975,-16 2-644,0-10 0,-16 5 2457,-3-7 1,1 9 0,-1 3 0</inkml:trace>
  <inkml:trace contextRef="#ctx0" brushRef="#br0" timeOffset="7113">3647 7508 20487,'-29'-1'-291,"3"2"27,10 8-77,0 0-718,-3 5 493,4-2-2711,-8 16 1538,15-15 1677,-5 7 57,12-15-40,0-1 39,1-1-475,0 4 341,0-4 3386,2 12-3246,2-8 0,1 6 5,3-7 1,0 1-6,2 0 50,0 1 74,9 5 5,-4-3-12,6 3-111,-8-3 156,2 8 18,-8-7 525,-4 11-274,-15-12-83,-12 4-124,-11-2-118,-9-1-106,21-6 0,-4 1 0,-15 4 0,-6 3 0,6-2 0,17-6 0,1 1 0,-11 4 0,1-1 0,0 1 0</inkml:trace>
  <inkml:trace contextRef="#ctx0" brushRef="#br0" timeOffset="7626">4412 7482 18162,'2'28'271,"0"1"0,1-1 0,-2 1-109,0 12 1,-2 0-163,1-14 0,0-1-278,1 14 0,-2-1-1361,-1-12 1,-1-3-1639,-3 10 3095,-6 6 0,7-26 1,0-6-1</inkml:trace>
  <inkml:trace contextRef="#ctx0" brushRef="#br0" timeOffset="8159">3973 7456 19557,'46'-7'512,"-1"1"1,-1 1-1,1-1 1,-4 2-968,-10 1 0,-1 0 468,2 0 0,3 0 0,0 0-47,11 1 1,-2 0-189,-9-1 1,1 0-294,9 1 0,0-1-340,-17 1 1,1-1 854,18-2 0,-1 0 0,-8 1 0,-8 0 0,1 0 0</inkml:trace>
  <inkml:trace contextRef="#ctx0" brushRef="#br0" timeOffset="8880">5013 7450 13877,'15'21'874,"-1"1"0,0 10 0,-5 0-370,-7 0-39,-2 17-152,0-24-952,0 3 942,0-11 410,1 2 502,7-9-677,0-4 537,23-2-958,-11-6-117,15-9-1036,-14-12 0,1-10 0,-4 2 602,-2 5 0,-1-1 210,4-8 0,1-3 0,-4 4-717,-5-7 223,-7 10-1489,-8 15 2207,-19 8 0,11 8 0,-9 0 0</inkml:trace>
  <inkml:trace contextRef="#ctx0" brushRef="#br0" timeOffset="9307">5568 7403 15698,'16'33'199,"-1"-1"0,1 0 1,-1 4-1,0 0 1,-5-3-139,-5 12-1700,-3-10 1,0 0-1639,-4 7 0,-9-2 0,-2-13 2611,-9-17 0,11-4 0,1-4 0</inkml:trace>
  <inkml:trace contextRef="#ctx0" brushRef="#br0" timeOffset="9948">5474 7301 14910,'11'-22'846,"-2"4"-12,6 16-627,0 1-33,13-2-17,-2 1-73,1 1 0,2 0 352,-3 1-400,-1 0 1,1 0-325,7 2 288,-5-1 0,-1 2 173,7 3-173,3 2-6,1 3 1,0 0-74,3 3 153,-7-4 1,-2 4-137,-7 15-1174,-12-9 1269,1 15 393,-12-12-330,-2 3 10,-2 1 79,-10 1 0,-4 0-56,-5 9-73,0-8 0,-1-1 45,-8 1-1490,7-11 0,-1 0 1389,-14 9-597,8-9 1,1-2-182,-3-2-281,-7-2-2218,20-11 3222,3-3 1,7 1 0,4-2-1</inkml:trace>
  <inkml:trace contextRef="#ctx0" brushRef="#br0" timeOffset="12150">16851 6333 20240,'3'40'655,"0"1"0,-1-6 1,0 3-1,0 2 0,0-1-270,-1 4 0,0 0 0,-1 5-932,0-5 1,1 5 0,-1 3 0,0 1 0,-1-2 0,0-3 228,-1 4 1,-1-3 0,0 0 0,-1 2 369,1-3 1,-1 2 0,1 1 0,-2 0-1,-2 1-137,0-6 1,-2 2 0,-1-1 0,-1 1-1,1-2 1,0 0 137,1 2 1,-1-2 0,1 0 0,0 1 0,-1 1-122,1-2 0,-2 2 1,1 1-1,0 0 1,1-1-1,0-3 84,1-1 1,0-1 0,1-1 0,1-2 0,0-1-237,-2 12 1,1-3-1,-1 0 248,1-1 0,1 1 0,-2 1 14,1-2 0,-1 2 0,0 1 0,1-4-9,0 2 1,0-3 0,0 3 190,1-9 0,-1 3 0,0 1 0,0-1 0,1-4-193,0 6 1,0-4 0,0 1 173,0 0 1,-1-1 0,2-1-203,-2 8 0,2-3-3,0-10 0,0-2 908,0 1 1,0-1-909,-1-2 0,1 0 890,-1-3 0,0-2-890,-5 18 0,-2 6 0,3-16 0,1 4 6,-1 13 16,4-13-22,1-7 0,-1 4-3,0 5 0,-2 0-113,2-6 0,0 1 119,-3 11 0,1 2-3,-1 4 0,2-1 948,3-12 0,0 0-948,-1 9 0,3 3-17,4-8 0,3 1 1,-1-3-18,-1-7 1,0 1 10,3 7 1,0 4 0,0-8-108,-1 2 130,0 8-17,-3-18 0,-2-1 17,2 7 3,-1 9 0,2 1-9,0 0 6,-1-14 0,0 0-28,1 2 871,-3-13-843,1 0 0,-1 6 0,0-6 298,0 7-290,4 19 1,2 4-107,-1-21 0,0 0-122,0 5 1,-1 3-1,1-6-340,6 3-2717,-9-21 773,1-6-773,-2-14 3267,3-32 0,-3 20 1,1-18-1</inkml:trace>
  <inkml:trace contextRef="#ctx0" brushRef="#br0" timeOffset="14000">17009 6317 22907,'40'1'1086,"2"-1"0,6 1-901,-1-1 1,3 0-1006,-11 0 1,2 0 0,3 0 0,-1 0 736,0 0 1,1 0 0,-1 0 0,2 0-257,4 0 1,1 0-1,0 0 1,1 0 390,-12 0 1,-1 0 0,1 0-1,2 0 1,3 0 61,0 1 0,3 0 0,4 0 0,1 0 0,0 0 1,-1 0-1,-2 0 0,-5 0-244,3 0 0,-4 0 0,-1-1 1,1 1-1,3 0 140,-4 0 1,3 0-1,3 1 1,1-1-1,-1 0 1,-2 0-1,-3 1 1,-5-1-131,4 0 0,-5 0 0,-2 0 0,1 0 133,13 0 0,0-1 0,-1 1 3,-1 0 1,-1-1 0,5 1-7,-12-1 0,4 0 1,2 0-1,0 0 1,-1 0-1,-4 0 57,2 0 1,-3 0-1,1 0 1,4 0-64,-4 0 1,4-1 0,2 1 0,1 0 0,0 0 0,-1 0-1,-4 1-5,2-1 0,-2 1 0,-1 1 0,-1-1 0,1 0 67,1 0 1,-1 0-1,1 0 1,-1 0-1,-1 1-78,7 0 1,-1 1 0,-1 0 0,-4 1 9,-5-1 0,-2 0 1,-2 0 1,8 2 0,0 0 663,5 1 0,0 0-663,-12-1 0,1 0 2,11 2 1,0 0 419,-11-2 1,3-1-414,2 0 1,7 1 0,1-1 0,-6 0 412,7 1 1,0-1-423,-4 0 0,8 0 0,-2 1 0,-9-2 492,-9-1 0,-3 0-489,7 0 0,-2 0-3,4-1 251,-3-1-223,-1 0-28,-2 0-6,0 0-89,-1 0-65,-3-2 1,0 0-26,10-1 101,-10-1 0,-1 1 430,3-1-446,-2 1 1166,-2 0-1279,2 1 1,0 1 162,5-1 24,0 1 1,1 0 20,5 0 712,1 1-735,-3 0 22,-11 0-22,-3 0 28,-4 0-134,-6 0 22,-6 0-28,-3 0-633,-4 0 711,0 3 62,-3 4-6,-2 8 1,-1 9-1,-3 10 6,2 10 33,3-19 1,1 6 57,1 6 0,0 9 0,1 5 0,1 0 0,-1-6-869,0 2 0,1-3 0,-1 4 799,2-8 1,-1 5-1,1 2 1,-1 0 0,1-3-1,1-7 14,0 2 1,1-5 0,0-2-707,3 11 0,-1-2 715,1-1 1,0 0-240,1 4 1,0 3 241,-2-11 1,1 2 0,1 2 0,-2-3-11,2 2 0,-2-1 1,1 1-25,2 7 0,0 1 0,-1 2-5,-2-6 1,-1 1-1,0 0 1,0-3 556,-1-4 0,0-4 1,0 6-558,-1-1 0,0 6 1,1 3-1,-2 0 1,1-3-1,-1-5 350,1 0 1,-1-4-1,0 3-357,0 1 0,-1 4 0,1 2 1,0-3-1,0-5-194,1 12 0,0-4 204,-1-7 0,1 2 1,-1 3 11,0 3 1,0 5 0,0 0 0,-1-6-24,1-8 0,-1-4 0,1 3 1,-1 7 0,0 4 1,0 1-1,1-4-11,-1-3 1,0-2 0,0-3 9,0 1 0,0 1 17,-1 9 0,1 5 0,1-5-17,-1-9 0,1-1 1,-1-5 1,1 2 0,0 2-906,0 9 0,0 3 1,0-5 903,0 0 0,1-1 0,-2-1 0,1 4 0,0-4-703,-1 4 0,0-4 708,-1-7 1,0 0 104,0 10 1,0 1-109,0-11 1,0-1 14,0 2 0,0-1-17,1 2 0,0 0 310,-1-2 1,1 3-311,0-1 0,0 5 0,0 1 0,0-5 844,0 5 0,0 1-846,0 5 0,0 5 0,0-9-1,0-17 0,0-4-260,0 21 2073,-1-9-2881,0-9-2149,-2-11-57,2-11 0,0-13 2457,1-10 1,0 6 0,0 0 0</inkml:trace>
  <inkml:trace contextRef="#ctx0" brushRef="#br0" timeOffset="15097">16118 11645 21931,'47'1'405,"1"1"0,-1 0 1,-7-1-1,-1 1 0,2-1 1,4 0-243,-3-1 0,4 1 1,2-1-1,0 0 0,0 1 1,-2-1-665,0 1 1,-3 0 0,0 0 0,4 0-1,7 1 553,-17 0 1,5-1-1,4 1 1,1 0 0,3 1-1,1-1 1,1 1-1,-1-1 1,0 0 0,-2 1-1,-3-1 1,-2 0-1,-4 0-393,13 1 1,-6-1 0,-4 1 0,1-1 0,3 0 0,7 1 399,-12 0 1,5-1 0,3 1 0,2 0 0,3 0 0,0 0 0,1 0 0,-1 0 0,-2 0 0,-1 0 0,-4 0-1,-4-1 1,-5 0-45,12 0 1,-7 0 0,-4-1 0,1 0 0,4 1-12,-2 0 1,4-1 0,2 1 0,0 0 0,-1 0 0,-3 0-1,-2-1-257,9 0 0,-4-1 1,-2 1-1,-2-1 281,1 0 0,-3 1 0,0-1-28,7 0 0,1 1 0,-2-2-324,-9-1 1,-1-1-1,-2 1 341,6-1 0,3-1-183,-6 0 0,3-1 1,3 0-1,-2 0 178,-3 0 1,-1 0 0,0 0-1,1 1-14,-1-1 1,1 0 0,0 0 0,3 0-31,1 0 1,4-1 0,0 1 0,-2 0 0,-5 0 29,-2 1 0,-4 0 0,2 0 215,2 1 1,4-1 0,-1 0 0,-3 0-216,-2 1 0,-2 1 0,-2 0-1,7 0 1,-1 1-169,10-1 1,2 1 159,-9 0 0,1 1 0,-3 1 11,-1-2 0,2 2 159,1-1 1,5 1 0,1 1 0,-7-1-160,-1 1 0,-1 0 517,0 0 1,2 1 0,-1 0-522,-4-1 0,-2 1 1,-1 0-25,7 1 0,1-1 175,-5 0 1,1 0 0,-1 0-148,3 1 0,1-1 242,7 0 1,5 1 0,-4-1-246,-1 0 0,0 0 3,-1 0 0,4-1 0,-3 0 148,-12-1 1,-1-1 0,-2 1-152,5-1 0,1 0-228,7 0 1,0 0-269,-7-3 1,-3-1-113,-10 1 1,-1-1-678,5-4 0,-1-3 1288,5-16 0,-17 12 0,-2-3 0</inkml:trace>
  <inkml:trace contextRef="#ctx0" brushRef="#br0" timeOffset="16046">17582 6631 21483,'33'-24'964,"-6"16"-420,-27 43-309,-4-1 0,-2 7 0,0-3-881,1-7 1,-1 1 645,-1 5 0,-2 5 0,0-7 0,-7 8-364,0-4-1977,1 6 246,6-16-554,1 2 176,7-23 2473,0-6 0,1-3 0,0-2 0</inkml:trace>
  <inkml:trace contextRef="#ctx0" brushRef="#br0" timeOffset="16672">17608 6491 11424,'5'-7'3276,"-1"2"-2676,-4 5 235,0 0 464,4-2-806,-1 2-12,4-2-128,-1 2-134,11 0-213,-1 0 0,12 0-1,14 3-5,-6 1 0,-11-1 0,2 1-174,21 8-50,-15-3-112,1 1-308,-22 5 577,-6-4-23,-4 6 84,-15 2 74,-3-3-12,-16 5-6,5-9 0,-1 0-44,-16 4 16,15-4 1,-1-1-222,-2 1 0,0 0-2361,-8 1-717,-7 3 2538,32-17 1,12 0-1,3-2 1</inkml:trace>
  <inkml:trace contextRef="#ctx0" brushRef="#br0" timeOffset="17150">18489 6816 14796,'11'34'302,"0"-1"1,0 1-1,4 14 1,-2-4-102,-8-18 1,-2-2 11,1 23-104,-2-20 0,-2 0-109,-3 7-78,-2 3-2689,-12-15 941,4-13 1826,-9 2 0,14-11 0,1 0 0</inkml:trace>
  <inkml:trace contextRef="#ctx0" brushRef="#br0" timeOffset="17923">18475 6537 16874,'26'-33'174,"-4"6"-180,-19 27 6,5-1-6,2 1 1,6-1-1,5 1 6,15 0-5,-6 0-23,9 0-56,-8 2-124,-3 6 169,-5 0 0,-6 5 39,-11-3-6,-1 2 12,-1 10 33,-1-4-33,-1 8 11,-2-7 22,0 2 22,-10 8-16,-3 2-34,-6-1 300,1-4 0,1 1-87,-1-2-101,4-3 0,-1 0 689,-6 9-469,10-10-2862,-7 15 3869,14-12-762,1-1-112,14-1 1,5 0-477,4-1-1499,9 2 1,2 0 232,7-4 243,-13-8 1,1 0-617,5-3 1,-1-1 818,12 0 1,1-1 0,-28-6 0</inkml:trace>
  <inkml:trace contextRef="#ctx0" brushRef="#br0" timeOffset="18514">19322 6842 14012,'-7'-23'532,"0"6"-331,1 25 494,-5 15-336,4-1-46,0 9 577,10-3 1,5-2-202,7 2-398,-2-1 1,3-5 22,13-10-141,1-4-145,2-5-146,-6-8 1,0-2-213,5-9 184,-9 3 0,-4-3-67,-11-9 0,-4-1 146,1-14 2,-1 13 1,-4 1-1498,-15-17 755,1 20-72,-15-1-68,5 22-61,-3 1-174,-5 1 1182,-10 3 0,20-2 0,-2 3 0</inkml:trace>
  <inkml:trace contextRef="#ctx0" brushRef="#br0" timeOffset="19249">20097 6625 16056,'9'36'330,"0"-1"1,-4-10 0,0 0-250,6 11 0,0-1-755,1 10 780,-2-3 198,-2 2-298,-2-3-1,-3-15 1,-1-2 50,0 11 107,-1 1-35,-5-14-10,-6-9-118,-8 0-3050,-9-10 2005,-8-6 1,-3-1-620,-11-2 625,7 1 0,-1 0 1039,12 3 0,5 1 0,-5 1 0,-1 0 0</inkml:trace>
  <inkml:trace contextRef="#ctx0" brushRef="#br0" timeOffset="20828">16833 7728 20117,'39'6'546,"0"-1"0,0 1 0,-1-1 0,-1 0 0,-3-1 0,1 1-404,4 0 0,1 2 0,-4-2-1219,-3-2 1,-2-1 1224,2 0 0,2 0-8,1-1 0,0 0 116,1 0 0,1 0-200,-5 1 0,2 1 0,-1-1-37,4 1 1,0 0 245,7 1 1,4 2-216,-10 0 0,5 2 1,0-1-1,-4-1-422,-3 0 1,-3-2-1,5 2 447,-1-1 1,6 1 0,3 1-1,1-1 1,-3 0 0,-6-1-535,7 0 0,-6-1 0,3 0 539,-1 0 0,4 0 0,-2 0 0,-3-1 20,9 1 1,-4-1 11,0-1 0,0 0-516,-2-1 1,0 0 456,1-1 0,2 1-165,0-1 0,2 0 134,-4 0 0,2 0 1,-1 1-22,-10-1 1,-2 0 0,2 1 88,10 0 1,2 0 0,-3 0-88,2 0 0,-1 1 343,-4 0 0,1 1 0,-2 0-329,6 0 0,-1 0-17,-8 0 0,1 1 0,-1 0 14,0-1 1,0 0 0,-1 1 10,8 0 1,1 0 465,-8 0 0,2-1 1,3 1-481,2 0 0,2 0 0,1 0 1,-4-1-728,-3 0 1,-4 0 0,4 0 715,4 0 0,4 1 0,-1 0 0,-5-1 3,5 0 0,-5 0 107,-1 0 0,0 0-99,-3 0 0,-1 0-481,-3 0 1,0-1 469,-3 1 0,-1 0 0,0-1 0,-1-1-83,0 1 1,-1 0 99,-1-1 0,3 0 3,6 0 1,3-1-1,2 0-22,1 1 0,2 1 1,-1-1-9,0 0 1,-1-1 0,-1 1 74,-3 0 0,0 1 0,-6-1-60,13 3 15,-8-2 0,0 0-18,-13 0 1,1-1 1080,11 1 0,4-1-1081,9 0 1,0 0-3,-19-1 0,0 0-135,19 1 0,-2-1 141,-7 0 2760,-7 0-2722,-8 0 2,-1 0-74,10 0 22,-6 0 6,12-1 0,-8 0 20,-4-1 0,1 0 770,5-2-759,-9 1 0,-1 0 350,-6-1-381,-5 1-106,-3-1-364,-2 1-555,-3-1-583,-1-2-1669,2 0 3260,20-23 0,-16 19 1,13-15-1</inkml:trace>
  <inkml:trace contextRef="#ctx0" brushRef="#br0" timeOffset="23158">8631 9367 23668,'26'0'543,"1"-1"-408,-1-2 5,8-2 84,-4 1 0,3 1-56,-7 0 0,2-1 11,10 0 1,2 0 60,3 0 1,5 0-149,-10 1 1,5 0-1,0 0 1,-2 0-82,0 0 0,-2 0 1,2 0 6,-2 0 0,1 1 0,3 0 0,0-1 66,0 1 0,2 0 0,0 0 0,-1 0 0,-4 0-735,3 1 1,-4-1 0,4 1 652,0-1 0,4 0 1,2 0-1,-2 0 0,-6 0 17,10 1 1,-5-1-17,-1 1 0,-1 0 0,-2 0 0,4 0-595,-9 1 1,4-1-1,1 0 1,-4 0 591,-4 0 0,-1 0 0,1 0 0,3 0 0,3 1 0,1-1 0,-1-1-368,3 0 0,0 0 1,-1 0-1,-2 0 383,-4 0 0,-2 0 0,2 1-89,3-1 0,3 0 0,0 0 0,-4 0 77,-1 0 1,-3 1 0,-2-1-1,5 1 0,-1-1-3,9 0 0,2 0-263,-5 0 0,2 0 0,-2 0 263,2 0 0,1 1-2,1-1 0,3-1 1,0 1 206,-2 1 0,-1 0 0,-1 0-205,-8 0 0,-2 1 0,3-1 280,9 0 0,3 1 0,-1-1-280,-3 1 0,0 0 0,-3 0 0,6 0 0,0 0 0,-11 0 0,1 0 0,2 0 4,1 1 0,3-1 1,0 1-1,-4 0-4,-6 0 0,-2-1 0,3 1 1,5 0 0,6 1 0,3 0 1,-3-1-1,-6 1 0,-4 0 1,-4-1 0,1 1 0,11 1 0,2 0 0,-1-1 0,-1 1 0,-1-1 0,-2 1-2,7 0 0,0 0-265,-9-1 0,2 0 1,-3-1 264,1 1 0,-1-1 3,-5 0 1,1-1 0,2 0 272,10 1 0,2-1 1,-2 0-277,-7 0 0,-1 0 0,0 0 53,6 0 0,1 0 0,-4 0-53,-5 0 0,-2 0 197,1 1 0,3-1-197,-2 1 0,2-1 0,-1 1 11,8 0 1,0 0-12,-7 1 0,1-1 0,4 0 0,2 1 0,5-1 0,0 1 0,-5-1 0,-10 0 0,-3 1 0,3-1 142,8 0 1,5 0 0,-1 1 0,-8-2-141,-6 1 1,-5-1-6,2 0 1,0 0 539,-2 0 1,1 0-541,12 0 1,1 0 2,-10 0 0,0 0-20,9 0 0,2 0-641,0 0 0,0 0 664,-2 0 0,1 0-185,-2 0 0,-1 0 204,-8 0 0,-3 0 867,-3 0-889,-6 0 200,-7 0-200,13 0-6,-6 0 0,13 0 3062,-7 0-3050,15-1 5,-18-1 987,8 0-992,-20 0-6,1 1 0,3-1-6,14-1 1,-5-1-29,7 0 34,-14 2 0,-2 1 6,-7 1-12,-1 0 6,5 0-5,0 0 10,5 0-5,3-1 11,-8 1-5,2-1 16,-9 1-22,2-1-39,0 1 39,2-2 6,6 1-12,-9 0-44,4 0-589,-10 1-2638,0-1 0,-3-1 2673,-9-4 1,7 3 0,-6-3 0</inkml:trace>
  <inkml:trace contextRef="#ctx0" brushRef="#br0" timeOffset="24856">17243 8290 19406,'7'32'1775,"0"17"-1540,-1-17-112,-1 14 45,-4-19 0,1-1-84,-1 7 0,0 13 18,0-28 60,1 2-122,-1-11 21,1 3-22,-1-12 801,-1 1-756,3-4-72,0-7-12,3-3 0,3-19-6,-3 7-70,-2 0 1,0-3 30,0-7-11,-1-11-22,-1 16 5,-1-3 62,3 8 5,2-5 0,-1 12 1,8-13-40,-7 16-28,5-9-235,0 11 191,-5 6 66,4-2-27,-5 6 22,1 0-28,1 0 33,-2 0-17,1 1-27,-3 1-28,-1 0-62,0 1-78,7 0 112,2 8 61,5-1 6,-2 7 23,-5-2 10,-2 2-55,0 6 67,-3-5-45,-1 2 5,-3-9-72,-3 4 22,-7-4-106,-6 5-17,-10-5-313,-20 5 93,11-4-595,1-3 1,1-1-234,5-2-447,-6-4 1747,28-8 0,5 3 0,1-3 0</inkml:trace>
  <inkml:trace contextRef="#ctx0" brushRef="#br0" timeOffset="25696">17858 8346 23114,'2'-35'-196,"2"14"61,1-5-173,8 12 180,-2 3-40,4-2-3109,4 3 1156,-6 5 1539,3 0 67,-4 5 150,-1 2-66,6 2-1557,14 7 251,-6-2-1265,11 1-275,-14-5 3085,-3-3 0,-10-1 1,-4-1-1</inkml:trace>
  <inkml:trace contextRef="#ctx0" brushRef="#br0" timeOffset="26264">18239 8338 15569,'7'27'616,"-1"3"-369,-6-13 72,4 3 454,10-6-454,1-4-151,9-1-45,-6-6-549,24-15-313,-20-2-319,15-16 144,-27 4 438,-5-2-1058,-11-15 520,-7 18 45,-10-7 969,-4 27 0,0 3 0,5 0 0,-17 1 0</inkml:trace>
  <inkml:trace contextRef="#ctx0" brushRef="#br0" timeOffset="27378">18791 8290 16908,'-18'-16'-213,"-8"13"207,14 11 1,-6 9-3272,8-4 2285,5-4 1891,0 4-496,4-3-257,1-4 55,0 2-21,0-5-7,0-2 3103,0 1-2510,0-1-889,1 11 117,2 6 6,1 5-11,0 12 145,-2 12-89,-1-11-6,-1 11 12,0-18-12,-2-7 6,0 6 27,-4-11-60,-1 9 32,2-11-38,-3 7 56,4-12 45,-2 0-23,-2 0 5,-2 1 23,-11 4-112,4-4-112,-8 1-353,-1-7-2812,1-9 2800,-1-15 0,10 7 1,8-7-1</inkml:trace>
  <inkml:trace contextRef="#ctx0" brushRef="#br0" timeOffset="28155">18945 8556 23713,'33'0'868,"2"0"-857,-4 0-78,-5 0 0,2 0-404,13 0-27,-14 0 0,-1 0-2779,11 3 2457,-20 0 1,1 1 0,-18-2 0</inkml:trace>
  <inkml:trace contextRef="#ctx0" brushRef="#br0" timeOffset="28624">19404 8506 20901,'18'22'-1349,"-5"-3"-63,-13-10-576,0 1 1168,-19 0 1,14-4 0,-15-2 0</inkml:trace>
  <inkml:trace contextRef="#ctx0" brushRef="#br0" timeOffset="28919">19473 8101 13329,'1'24'-1093,"0"-7"1,-3-14 0</inkml:trace>
  <inkml:trace contextRef="#ctx0" brushRef="#br0" timeOffset="30131">19921 8536 17580,'15'-28'991,"-4"4"-907,-10 19-34,-1 0-44,0 1-135,0-3 51,-2 2-6,-2-2 16,-1 5-32,-3 1-40,-11 1 140,5 0 28,-10 3 16,2 7 74,-8 15-56,7-4 5,-1 6-22,15-13 274,1 7-184,5-8 33,0 5 39,3-11 202,3 0 162,13 1-403,-2-3-28,12-1-45,-9-4 118,26-5-129,-15-1 17,17-6-56,-21-2 22,-3-2-62,-1-1 1,0-2-261,-1-7 0,0-3-182,-4 5 1,0 0-175,6-10 1,-2 1 445,-6 7 0,-1 3-48,5-15 115,-5 10 1,-2 1 91,4-13 6,1-7-3277,-12 19 2937,-1 15 222,-4 0 34,-4 14 677,-4 6-44,-19 29-358,12-5-118,2-5 0,2 4 8,6 8 0,3 0-126,-2 11-1235,3-12 0,0-2-853,2 3-886,-1-17-258,0-1 2767,1-17 0,0-2 0,1-1 0</inkml:trace>
  <inkml:trace contextRef="#ctx0" brushRef="#br0" timeOffset="31865">3153 8833 17736,'-30'5'-1215,"4"1"1092,9 3 67,0 1-3221,-13 5 1638,5-3 1,-1 1 683,-8 4 1899,-7 6-1935,35-17 1503,2-1-820,3-2 50,2 0 252,15 2 68,-6 1 3214,14 1-2924,-7-4 342,23 0-414,-16 1 238,2-1 0,-2 2 339,-6 5-436,3 0-24,-15 1-10,-5-4-74,-1 2-66,-6 2-93,-16 3 0,-5 0-177,-9 3-881,6-7 1,-6 0-1,4-4 904,6-7 0,1-2 0,-2 4 0,3-1 0,3-10 0</inkml:trace>
  <inkml:trace contextRef="#ctx0" brushRef="#br0" timeOffset="32347">3436 8566 16493,'2'34'347,"-1"-7"1,0 4-1192,0 5 0,-1 5 0,-1-1 844,-1 4 0,0-1 0,2 10 0,-1-8 0,-3-19 0</inkml:trace>
  <inkml:trace contextRef="#ctx0" brushRef="#br0" timeOffset="32764">3269 8853 16566,'40'-17'93,"1"0"1,-3 1-1,-5 4-87,-8 8-6,2 0-84,2 1-163,4-1-1624,11 0 219,-8 2-1272,6-1 2924,-17 3 0,-12 0 0,-5 0 0</inkml:trace>
  <inkml:trace contextRef="#ctx0" brushRef="#br0" timeOffset="33299">3730 8751 15389,'2'31'1888,"0"17"-1888,-2-31-297,4 17 62,0-26-11,6-1-622,8-5-130,0-1 108,9-7 72,-3-3 354,-2-6 464,-1-1 1652,0-3-1109,-11 10-274,2-1 285,-10 15 7,1 3-169,2 6-107,-1 3-150,4 18-914,-4-13-694,2 13 1473,-3-16 0,-1-7 0,0-2 0</inkml:trace>
  <inkml:trace contextRef="#ctx0" brushRef="#br0" timeOffset="33678">4251 8881 18201,'43'0'-36,"1"0"1,-1 0 0,-9 0 0,-3 0 0,4 0 0,0 0 0</inkml:trace>
  <inkml:trace contextRef="#ctx0" brushRef="#br0" timeOffset="34445">4853 8763 15726,'8'26'0,"-1"5"11,-7-12-1199,-1 11-475,-2-18 1663,-3 1 0,2-12 0,0-1 0</inkml:trace>
  <inkml:trace contextRef="#ctx0" brushRef="#br0" timeOffset="34624">4855 8408 10517,'0'0'0</inkml:trace>
  <inkml:trace contextRef="#ctx0" brushRef="#br0" timeOffset="36032">5309 8761 17003,'-17'-12'-235,"1"2"156,6 10-16,0 0 39,-1 3-50,-6 8 61,3 1 11,-4 7 29,4-4-51,2 0 56,0 1 0,3-1 0,0 0 134,4 14 286,2-14-129,5 8 493,32-18-711,-12-4-6,25-1 17,-23-6-11,1-2 5,-5-5-72,1 0 145,5-14-117,-11 9-1,5-12 23,-13 12-109,1-5 0,0-2-53,2-10-79,-3 4 0,2-6 0,-2 4 157,-2 7 0,-1 0-1065,2-15 1,-1-6 0,0 6 987,-4 12 0,0 3 105,1-13 0,0 3 0,0 14 6,0 11 352,1-3-218,-2 6-39,1-2-6,-1 6 3181,1 0-2902,1 0-330,-1 0-195,4 0-196,-1 2 229,4 11 79,2 8 39,3 17 39,0 11-24,-4-6 0,1 7 0,-1-3-10,-1-1 1,0 1-139,1 2 1,0 3-1,-3-3-63,-2 1 0,-2-6-48,0-11 1,-2-1-88,2 3 1,-5-3 330,-13 3 0,11-17 0,-12-2 0</inkml:trace>
  <inkml:trace contextRef="#ctx0" brushRef="#br0" timeOffset="39248">2769 9703 22077,'3'41'1250,"0"0"-1032,-1-3-117,2 1-40,-3 0-16,0-1-264,-1-12 1,0-1-1558,-2 12-1388,-1 9-113,-1-19 2457,1-12 1,1-3 0,2-12 0</inkml:trace>
  <inkml:trace contextRef="#ctx0" brushRef="#br0" timeOffset="40084">2785 9659 20375,'15'-23'39,"1"3"-45,-5 12-50,5 2 6,21-4 44,-10 4 1,15-2-1,-19 6 1,-2-1-7,0 2-21,-5 0-18,-2 1-21,-4 0-29,-5 0-650,0 0 477,-4 0 66,0 0-33,-1 7 236,0 0-12,-1 8 6,-5 3-29,-1-4 35,-4 2-29,1-4-419,-21 6 245,8-8 35,-16 3-230,14-11-219,4-2-319,2 0-560,4 0-1776,-4 2 3060,8 0 0,-1 1 0,8-2 0</inkml:trace>
  <inkml:trace contextRef="#ctx0" brushRef="#br0" timeOffset="40681">3264 9748 15642,'-15'-27'1282,"2"2"-4559,4 6 1706,3 4 2081,0 0 1117,4 7-1465,0-4-302,3 5 787,6-6-2377,28-9 273,-6 7-182,8 3 1,1 1 818,1 5 1,4 2 0,-27 4 0</inkml:trace>
  <inkml:trace contextRef="#ctx0" brushRef="#br0" timeOffset="41348">3741 9587 16236,'11'-20'543,"-2"4"-543,-9 16-252,-3 0 129,-14 6 83,-6 9 1,-1 5-9,7-1 1,1 0 66,-7 2 1,7-1 81,19 5-39,16-24-62,8-1-152,3-3-94,0-4-1393,-8-8 1,-1-3-678,1-5 1655,7-17 101,-26 20 50,-1 2-17,-2 4-654,-6 6 1181,-34 11 0,24-2 0,-22 7 0</inkml:trace>
  <inkml:trace contextRef="#ctx0" brushRef="#br0" timeOffset="42044">4129 9437 17535,'7'35'487,"0"-6"-336,2 8 96,2 5-107,-2-8-56,2 8-12,-3-3-32,-4-12 50,-1 5 112,-7-6-158,-1-13-44,-6 5-381,-11-14-218,0-2-426,-12-2-1115,0-9 2140,9-1 0,1 0 0,-2-4 0,-4-2 0</inkml:trace>
  <inkml:trace contextRef="#ctx0" brushRef="#br0" timeOffset="42613">4449 9667 22683,'27'-3'-1639,"0"-1"1,14-1 1156,4-5 0,-2 0 1,-13 5-1,-5-2 0,0 1 1</inkml:trace>
  <inkml:trace contextRef="#ctx0" brushRef="#br0" timeOffset="43181">5104 9579 17120,'13'31'-133,"-18"8"0,1-28 0,-11 6 0</inkml:trace>
  <inkml:trace contextRef="#ctx0" brushRef="#br0" timeOffset="43356">4991 9351 11026,'0'0'0</inkml:trace>
  <inkml:trace contextRef="#ctx0" brushRef="#br0" timeOffset="44585">5682 9441 18313,'-15'-7'-767,"1"2"593,1 7 135,1 2-22,-13 11 61,9-1-6,-6 9 0,6-6-72,-10 15 22,13-13-101,-3 7 135,19-5 123,4-11 16,7 7-50,-1-12 6,2-1 101,-2-2 190,7-1-297,-3-5-61,7-4-6,-4-8-258,9-15-911,-2-6 810,-3 0-27,-9 4-51,-7 11-73,-4 0-834,6-13 694,-3 7 129,6-9-117,-1 10 94,6-7 544,-6 12 112,1-5 918,-8 16-699,-4-1-208,-1 6 235,0-5-95,-1 8 269,-1-2-156,1 4-46,0 5 476,1 18-273,0 4 46,5 15 1,2 5-510,-3-19 0,0 0 11,5 19 1,1-2-32,-4-18 0,-1-3 23,6 21-34,-1-4-39,-2-7-2834,6-1 2834,-3-18 0,-1 1 0,-4-16 0</inkml:trace>
  <inkml:trace contextRef="#ctx0" brushRef="#br0" timeOffset="70819">4850 6431 17664,'-8'-39'2694,"1"7"-801,3 22-1165,2 4-123,-1 3 1619,3 3-2028,5-1-112,3-1 0,9-1 90,20-6-74,-12 4 1,2 0-79,1-1 1,0 0 13,3 0 1,-1 0 8,17-2-589,-22 5 1,0-1 565,0 0 1,2 1-347,11-2 0,0 2 327,-10-1 0,1 1 16,6-1 1,0 0-14,12 0 27,-4-1 1,1 0 5,3 1-36,-10-1 0,2 0 19,-5 2 1,-3 1-29,0-2 9,0 1 0,-1 0-3,-9 2 1050,-8 0-1044,-1 1-12,-7 0 12,-3 0 767,2 0-773,-1 0 5,0 0-10,-2 0-3272,0 0 2457,-1-5 1,0 4 0,0-5 0</inkml:trace>
  <inkml:trace contextRef="#ctx0" brushRef="#br0" timeOffset="73812">9460 9194 18964,'-2'-17'1523,"0"1"-1143,-2 10 158,-3-6-415,2 5-61,-4-3-62,3 6-56,-2-1-51,0 4-77,-2-1 44,-2 2 11,-2 0-6,-19 0 130,15 2-1,-13-1-95,9 8 96,7-3-57,-9 7-39,3 2 12,-5 11 83,6-3-33,-1 5-11,8 11 50,6-17 11,-1 16-5,7-21 44,1-2 23,0 6 27,2-1 108,6 6-7,11 4-3478,-1-10 3241,4 5 41,-8-14 23,5 6 258,3-3 22,-3-1 101,2-6 521,11-6 2346,-10-2-3026,14-3-149,4-13-93,-17 2 1,0-2-4,1 2 1,-1-1-6,-1-3 0,-2 1 0,-1-3-95,-4-1-291,-3-8 44,-7 5-118,-2-6-66,-7 9 122,-6 1-94,-5 0-151,-7 2-758,-13-5-609,-5 5 352,-1 1 1664,1 9 0,25 6 0,1 1 0</inkml:trace>
  <inkml:trace contextRef="#ctx0" brushRef="#br0" timeOffset="74889">8787 9012 21534,'12'29'594,"0"1"-426,-9-7 224,4 11-207,-5-8 101,4 17-1,-3-8-128,1 0-11,-1-2 38,-1 2-128,-1-7 12,0 6-7,-1-10 124,0 16-140,0-17-40,0 11 63,1-23-35,-1-2 6,2 4-39,-1-4 12,0 1-180,-1 0-420,0-6-846,0 1-1131,0-12-712,1-5 2735,0-11 0,0 9 0,0 2 0</inkml:trace>
  <inkml:trace contextRef="#ctx0" brushRef="#br0" timeOffset="94116">9407 9010 7212,'-22'-42'-510,"-3"33"1,-1 9 431,-7 23 75,5-2 0,0 3 3,-2 15-2005,6 0 1904,8-4 561,8-4-314,6-9 89,12-8-235,6-9-577,11-9 1,2-2 0,-6 3-1,20-10 1</inkml:trace>
  <inkml:trace contextRef="#ctx0" brushRef="#br0" timeOffset="95722">8598 8887 17893,'0'-27'1638,"0"1"0,0-15 1638,0 37-2602,0 4-674,0 7 0,2-1 61,8 11 57,15 7-118,-3-2 28,7 5-23,-11-10 7,11 13-7,-11-11 29,11 8 22,-16-14-50,12 7-6,-9-7 0,7 5 6,-12-8-1,1-2-5,0 2 11,3-1-11,0 2 45,10 3-6,-5-2-3316,19 10 3162,-20-13 115,11 7 6,-21-12-6,1 1 6,-5-2-1,0-1-5,-3 0 3276,2 1-3149,-1-1-127,0 1-5,0 0-1,0-2 6,-2 1 0,1-1 0,-1-1-5,0 1-265,4 3 186,-3-3-95,3 5 106,-3-4 28,-1 0-22,-1 0 17,0-1 39,0 5 22,-14 14 0,1-2 8,-4 4 1,-3 1-20,-8 7 3,10-10 0,-2 2-1,0 1 1,0 0-3,-10 12 4,9-8 0,-3 4 0,4-4-4,-7 10 0,4-4 0,0-1-6,4-1 6,3-8-6,-10 19 12,11-23 0,-4 12 38,-1-9-38,4-4-12,-8 5 12,1-3-6,7-5-6,-3 0-3271,12-8 3056,30-18 0,-19 9 0,23-12 0</inkml:trace>
  <inkml:trace contextRef="#ctx0" brushRef="#br0" timeOffset="96525">8224 9473 24564,'38'-2'555,"-2"-1"-438,-6-4-38,0 0 0,5-1-32,13-3 1,2-1-46,-10 3 1,2-1 10,-6 2 0,2-1 1,-6 2-20,-1-1 6,11-1 11,-8 1 0,-2 0-106,-2 0-141,4 0 1,-3 0-918,-19 4-1799,-2 2 2952,7 1 0,-10 1 0,6 0 0</inkml:trace>
  <inkml:trace contextRef="#ctx0" brushRef="#br0" timeOffset="97575">9661 8962 17283,'-25'-7'498,"2"3"-492,9 2-1,-12 2 1,3 0 58,-9 7 1,-1 3-980,-14 7 973,15-4 1,0 1-588,-8 11 719,14-5 12,0 1-73,3 3-34,0 0-61,3 4 22,1 1 0,3 2-6,1 2 54,6-4 0,2-1 8,0 8 512,2-10 1,2 0-9,15 16-515,-4-20 33,10 13 901,-6-26-200,8 2-3073,11-5 2485,1 0-91,4-4-27,-6-2-39,-1 0-29,-2 0 158,6-5-68,-9 0 34,6-7-90,-8-3 0,-1-4 1399,-2 1 1,-1-1-1473,4-3 0,-1-2-10,5-16-124,-17 6 0,-3 0-129,1-6 84,-2 7 0,-8-1-1367,-20 3 1,-5 6 269,-2 1 531,-1 1 0,-4 6 723,-5 27 0,4 5 0,8-8 0,-1 7 0,-1-1 0</inkml:trace>
  <inkml:trace contextRef="#ctx0" brushRef="#br0" timeOffset="102885">15786 9100 19686,'2'-22'2453,"1"5"-1921,-2 15 1602,0 1-2140,-1 7 1,0 4 5,-1 11 33,-2 3 68,-1 4 0,0 1-23,-2 9-78,2-8 0,-1 0 34,-2 12-34,2-10 11,-2 16 23,3-22-34,0 6 5,1-13 1,-1 5-6,2-12-353,-1 4-638,3-14-2286,-3 0 2521,-2-16 0,2 10 0,-1-10 0</inkml:trace>
  <inkml:trace contextRef="#ctx0" brushRef="#br0" timeOffset="103736">16071 9006 21405,'0'36'1994,"0"2"-1764,2-4 22,-2 7 0,1 2-196,1 3-17,-2-5 0,0-2 1,0-12 49,-2-1-10,1-3-23,-2-1 22,0-1-44,-2-3 5,2-1-39,-1-3 33,2-3-262,-1 2-236,1-7-459,0 1-953,2-7-1400,-1 0 3263,-6-4 0,4 2 0,-3-2 1</inkml:trace>
  <inkml:trace contextRef="#ctx0" brushRef="#br0" timeOffset="112984">2843 10311 18168,'38'-15'1160,"-1"3"-203,1 11-341,2-1 28,5-1 1,3-2-2120,-12-1 0,1 0 1605,-4 0 1,1 0 0,3-1-31,1-2 1,4-1 0,-1-1 0,-3 2-462,-3 1 1,-3 1 0,3-1 360,2-1 0,2-1 0,2 1 0,-2 0 0,10 1 0,0 2 0,-4-1 16,2 0 1,0 1-467,-3 0 0,5 0 0,0-1 0,-5 2 453,4-1 0,-2 1 13,-4-1 1,2 1 0,-3-1 540,2 1 0,0 0-544,-4 0 0,2-1 0,-2 1 6,5-1 1,0 1 247,-6-1 1,1 0 0,-3 0-266,4 0 1,-2 0 22,1-1 1,4-2-488,-8 2 1,5-1 0,-1 0 0,-2 1 461,8-3 0,0 1 0,0 0 0,3-1 0,-8 3 1801,4-1-1835,-13 4 333,-10 2-311,-4 1 853,-7 1-874,0 0 1448,-1 0-1415,18 1 0,-15-1 0,12 1 0</inkml:trace>
  <inkml:trace contextRef="#ctx0" brushRef="#br0" timeOffset="122458">6666 9214 17468,'0'29'1123,"2"9"0,-1 1-1045,0 3-73,0-9 1,0 6 0,0-7-504,-1 4-60,0-9 1,0-2-2720,0-2 2457,-1-10 1,1-3 0,-1-9 0</inkml:trace>
  <inkml:trace contextRef="#ctx0" brushRef="#br0" timeOffset="122882">6577 9136 20308,'0'-12'1388,"4"1"-1388,7 9 0,9 0-1433,27-5-354,-5 3 157,-10-1 0,3 0 1630,-1-1 0,-3-1 0,7 1 0,0-3 0</inkml:trace>
  <inkml:trace contextRef="#ctx0" brushRef="#br0" timeOffset="123220">6584 9353 21063,'36'0'-141,"-4"-1"0,5-1 1,-5 1-1,0 0 0,7-1 1,0 0-1</inkml:trace>
  <inkml:trace contextRef="#ctx0" brushRef="#br0" timeOffset="123798">7163 9104 15709,'4'43'765,"0"0"1,-3 1 0,0 4 0,0-8-1230,-3 4-144,0 0 0,0-5-2047,-1-21-532,0-6 3187,-2-4 0,2-5 0,-1-2 0</inkml:trace>
  <inkml:trace contextRef="#ctx0" brushRef="#br0" timeOffset="124609">7413 9100 9537,'3'-3'3108,"0"0"-487,-3 3-1786,0 3-4112,-6 9 3109,0 0 1285,-7 6-837,2-5-33,-3 2-23,0-1 16,-2 1-16,2-1-2279,-1 0 2358,2 0 2268,0-1-1714,-3 5-421,4-7 40,1 3-101,5-7-50,3-2-95,0-1 3046,1 0-2594,0 3-564,0-1-23,-2 1-3179,2 5 3302,1-4-83,0 2 38,1-5 79,0-2-89,1 2-12,7 4-145,1 0 3270,7 3-3048,1-2-3452,13 5 3319,-5-4-17,10 2-44,-11-7-2263,-2-1 2234,-4-3-5,-4 1-1366,-4-3 1584,-5 1-3495,-1-1 3236,-1 0 1,-2 0-1,2 0 1</inkml:trace>
  <inkml:trace contextRef="#ctx0" brushRef="#br0" timeOffset="136884">1027 3934 22363,'25'-5'1148,"-1"0"-4425,-8 5 1213,3 1 3090,19 7-908,-10-2 922,18 5-922,-15-6 27,2 0 6,-3-2 1,0 0-23,8 1 5,4-2 0,2 0-75,-10 0 0,-1-1-42,2 0 0,-1 1-17,-2-2 0,-3 2 33,4-1-27,0 0 70,-7 0 0,0 0-9,16-1 1543,-17 1 0,3-2-1512,16 1 0,0 0 617,-1 0-698,2 0 0,2 0 44,-16 0 1,-2 0-20,-2 0 0,0 0 5,7 0 1,0 0 3,12 0 5,-2-1-54,-8 0 1,0-1 37,7 0-40,-12 1 0,-2 0 5,-2 1-5,1 0 0,1 0 39,19 0 17,-10 0-31,-12 0 1,2 0-7,0 0 1,0 0 30,15 0-44,-6 0 0,-1 0 27,6 0-30,-15 0 0,1 0 2,8 0-5,2 0 67,-5-3 1,0-1-63,10 1 23,-12-2 0,1-1 22,-2 2 1,-2-1-45,9-1 13,-7 0 1,-2 1-20,7 0 34,2-1-34,3 1 33,1-1-27,0 2-1,1-1 46,-4 1-51,-3 1-1639,-8 2 1,-1 0 1523,6 0 109,14 0-128,-20 1 134,1-2 5,6 0 3,1-1 1,0 0-136,11-2 127,-10 1 0,-2 0 0,-3 1 6,13-1-6,-16 2 5,10 0-554,-15 0 599,2 0-514,5 0 643,19-3-51,-12 3-123,8-2 46,-10 3-51,-12 0-6,2 1 622,-10 0-621,-4 0 230,0 0-3502,21-1 2457,3 1 1,-3-1 0,-7 1 0</inkml:trace>
  <inkml:trace contextRef="#ctx0" brushRef="#br0" timeOffset="152227">1905 8982 6406,'0'0'0</inkml:trace>
  <inkml:trace contextRef="#ctx0" brushRef="#br0" timeOffset="153752">1749 9024 12321,'4'-3'3276,"-1"2"0,-3 1-1410,-6-3-1200,3 2-39,-3-1 584,3 2-1004,2 0-308,-2 0-84,1 0 79,2 0-23,-4 11 120,0 13 1,1 2 47,-3 12-22,2-4 0,1-1-608,2 1 591,1 1-125,0-9 1,0-1 191,0 13-64,0-12 0,2-1 64,0 12-1499,1-1 0,0 2 1438,-1 10-4,0-11 1,0 0-288,0 12 290,2-14 144,1-1 1,0-1-106,2 1-27,-1-7 0,0 1 78,0 4 0,-1-1-61,0 11-12,-1-9 1,-1-2 186,-2 2-197,-1-5-12,0-2 5,0-6 3163,0-3-3168,0-5 511,0-4-505,0-3 401,0-2 775,0-2-1104,0-15-72,-6-21-6,0-8 2,0 14 1,0-1-890,-6-16 893,0 1-1552,2 8 0,-1 1 1546,-2-10-20,3 11 0,0 1-601,-1-4 475,-1-5-22,1-5-84,4 9 0,1 0 207,3 10 0,0 0 184,-1-8 1,2 1-146,1-3 6,1 8 0,0-4-5,0 14 3002,0-8-3232,0 4 0,0-1 157,0-4 27,0 2 1,0 1 44,0 7-61,0 4 970,0 1-903,0 6 0,-1 0-5,0 6 286,-3-3-286,3 3-46,-2 0-5,2 2-72,-1 1-80,0 0-212,-1 15 303,1 1 66,-1 18 1,3 0 50,4 6-6,3 5-1285,-1-20 1,0 1 1307,1 1 0,0-1 2,0 1 1,0 2 69,2 8 1,1 0-34,-3-10 0,0 0 67,6 19 0,0-1-22,-2-4 95,1 3 0,0-3-134,-6-15-2431,4 22 2408,-8-40 23,-1 1 106,1-8 1558,0 0-3872,2-1-1131,4-6 0,4-2 2457,4-9 1,-8 7 0,-1 1 0</inkml:trace>
  <inkml:trace contextRef="#ctx0" brushRef="#br0" timeOffset="159027">1903 11578 21388,'6'-28'692,"1"0"0,5-12-667,-5 13 1,1 1-608,7-11 582,6-3 2,-9 18 1,1-3-5,5-7 0,4-4 1,0-1-3,0 0 0,1 0 1,0 0 3,0-1 0,0-1 0,0 2-234,-3 6 1,0 0 0,-4 5 239,9-11-15,-7 9 1,1 0-3,3-5 5,-6 8 0,-1 1 143,-1 0-412,-2 1 147,-4 5 26,-2 5-379,-5 6 593,0 4-358,0-1 321,-1 4-467,-4 3 263,-2 3 34,-9 6-17,-3 4-51,-12 7 1,-3 1-51,-1 2-1426,-8 1 1,1-1 850,12-8 710,-3-2-225,21-11 208,10-5-235,25-25 268,-4 5 39,4-2 1,8-6 0,0 2 9,-2 4 0,1 1 0,0 0 1021,0-1 1,-1 1 0,0 1-1006,9-6 0,-5 6-3,-15 10-6,-10 5-291,-5 4 225,-3 1 72,-1 8 263,2 3 106,3 18 1,2 3-370,-1 4-6,1-1 1,0-1-880,-4-4-917,3 4 1802,2 4 0,-2-17 0,0-1 0</inkml:trace>
  <inkml:trace contextRef="#ctx0" brushRef="#br0" timeOffset="162131">1127 11438 19703,'-12'-47'2464,"2"10"-2245,10 37-158,0 6 281,0 7 100,6 11-148,0 3 0,1 3-64,6 17-152,-5-13 1,-1 0-32,-3 1 1,-1-1-529,-2-1 0,0 0 343,0-1 1,0 0-1196,-1-3 0,0-3-1781,0-5 229,0-3 2885,0-26 0,0-5 0</inkml:trace>
  <inkml:trace contextRef="#ctx0" brushRef="#br0" timeOffset="163836">3090 14069 19624,'6'40'360,"-1"1"0,0-1 0,0 1 0,1 0 1,-1 1-1,0 0 0,1 0-1180,-1-4 1,0 1 0,1-1 0,-1 1 531,0 1 0,0 1 0,0 1 1,-1-1 376,0-1 1,0 0-1,0 1 1,-1 1-210,-1 3 1,0 2 0,-1 1 0,0-1 0,1-2 152,-1-1 1,0-2 0,0 0 0,-1 2 93,0-2 1,-1 1 0,0 1 0,-1 1 0,0 3-148,-2-2 1,1 4 0,-2 1 0,0 2 0,0-3 0,1-3-1,0-5-393,-1 10 1,1-7 0,-1 5-135,1-4 1,-3 11 0,1 3 0,1-7 0,3-14 0,3-23-274,12-38 1,-6 22 0,4-42 0</inkml:trace>
  <inkml:trace contextRef="#ctx0" brushRef="#br0" timeOffset="165066">2979 14043 20414,'42'-5'218,"1"-1"0,-1 1 1,1 0-1,-8 1 1,6 0-1,3 0 1,3-1-1,3 0 1,1 1-1,0-1 0,0 0 1,-1 1-1,-2-1 1,-3 1-1,-4 1-687,6-1 1,-4 0 0,-3 0 0,-1 1 0,2 0 0,2-1 0,5 0 391,-8 1 1,4-1-1,3 0 1,2 0-1,1 0 1,1-1 0,0 1-1,0 0 1,-1 0-1,-2 0 1,-2 0-1,-3 0 1,-3 0-69,13 0 0,-5 0 0,-2-1 0,-2 2 0,0-1 0,1-1 153,1 1 0,0 0 1,0 0-1,0 0 1,-1-1-1,1 1-70,-2 0 0,1 0 0,-1 0 0,0 0 0,0 0 1,0 0 66,-2 0 1,0 0-1,0 0 1,-1 0 0,1 1-1,-1-1-139,6 0 1,-1 0 0,1 1 0,-1-1 0,0 1 134,-3-1 0,1 1 0,-1 0 0,1 0 0,-2 0 31,-1 0 0,0 1 1,0-1-1,-1 0 1,0 1-31,7-1 1,-1 1 0,1-1 0,4 1-3,-8 0 1,3-1 0,2 1 0,1 0 0,-1-1 0,-2 1 0,-3 0-1,8-1 0,-4 1 0,0 0 0,4-1 0,-5 1 1,4-1 0,2 1 0,-1-1 0,-3 0 0,-6 0-1,5 0 0,-5-1 0,-1 0 15,2 0 0,-1-1 0,1 1-15,0-1 0,-1 0 0,1 0 11,0 0 0,0 0 1,2-1 55,3 0 0,2-1 1,1 0-1,-2 1-67,-12 1 0,-2 0 0,1 0 0,6-1 1,-5 0 1,6-1-1,4-1 1,1 0-1,0 0 1,-2 0-1,-2 1 1,-6 0-2,5 0 0,-6 0 0,-1 1 0,5-1 0,0-1 1,5-1 0,1 0 0,0 0 0,-4 1 0,-5 0-124,3 0 1,-6 1 0,-2 0 122,7-2 0,-2 0 442,6-1 0,-1-1-439,-2 0 0,-2 0 13,-12 3 1,-1 0 598,6-2 1,0-1-605,10-5 115,-17 6 0,0 0-129,0 1 0,0 0-25,3 0 0,0 1 1935,17-2-1935,-1 2 22,-5 2-72,-9 2 22,-9 3 217,-10 1-166,-5 0-62,-5 0-97,-1 0 2900,-1 7-2730,-3 7 614,0 14-615,-1 2 1,0 7 0,0-1 22,1 4 0,0 3-360,1-8 1,0 3 0,0 2-1,1 1 372,2-2 1,0 2-1,1 1 1,0 0 0,1-3-612,0 3 1,1-2 0,1 0 0,-1 2 586,1 1 1,0 2 0,0 1 0,0 0 0,1-2 19,1 5 1,1-1-1,0-1 1,0-3 7,-1 2 1,1-2 0,-1 1 9,-2-8 1,1 2 0,-1-1-1,-1 1-335,-1 4 1,-1 1-1,0-2 1,0-3 283,0 9 0,0 0-5,0-1 1,0 6-1,-1 0 1,-1-9-142,-1-9 1,-1-2-773,0 6 0,0 4 0,-3-7-2362,-10 9 3151,2-16 0,0-2 1,1-6-1,-2-2 0</inkml:trace>
  <inkml:trace contextRef="#ctx0" brushRef="#br0" timeOffset="166484">3382 16369 20716,'29'-14'1092,"6"4"0,9 0 0,0 0-797,-9 2 0,-1 0 1,3 0-508,2 1 1,1-1-1,2-1 1,0 1 279,-1-1 1,1-1 0,-1 1 0,-4 1-582,-2 0 0,-3 2 1,1-1 553,10-1 0,2-1 0,-3 1 23,4 0 1,0 1 41,-4 0 0,2-1 1,-1 1-55,-7 1 0,-2 0 1,6 0 3,1-1 1,8-1 0,3-1 0,2 1 0,-3 0 0,-5 1-566,-1 1 0,-5 1 1,1 0-1,4-1 514,-5 1 1,3-1-1,3 0 1,1-1 0,-2 2-1,-3-1 1,-5 2 11,11-1 0,-6 2 0,0 0-160,0-1 0,0 1 1,5-2 194,-2 0 1,4-1-1,2-1 1,0 0 0,-4 1-286,-3 0 1,-3 1 0,0 0 0,4-1 240,-1 0 1,3 0-1,3-1 1,-1 0-1,-1 1 1,-4 0 3,3 0 1,-2 1-1,-3 0 1,1 0-11,1 0 1,-1 0 0,0 0 0,-2 0-3,3 0 0,-2 0 0,4-1-1,-2 0 0,6 0 0,0 0 0,-1-1 0,-7 1 2,-2 1 1,-6 0 0,5-1-4,7-1 1,5 0 0,1 0 0,-5 0 75,0 0 1,-2 0 0,-3 1-75,-10 1 0,-1 1 0,5-1 7,7 0 1,7-1 0,4 0 0,-2 0 0,-4 1-6,-6 0 1,-2 1 0,-1 0 0,2-1-3,0 1 0,1 0 0,2-1 0,-3 1 0,-3 0-2,5 0 0,-4 0 0,-5 1-4,-5 0 1,-2 0 882,8 0 1,2 0-878,1-1 0,1 0 0,-1 0 0,0 0-3,-1 0 0,-1-1 3,-9 1 0,-1 0 3,1 0 0,1 0-3,-1 0 0,2 0-3,13-2 0,1 1 6,-11 2 0,-1-1-6,10 0 0,1 0 0,-5 2 0,-1 0 292,-9 1 1,-1 0-285,15-1 1,-1 0 2226,3 1-2230,-17 0 1,2-1 22,12-2 1,-2 0-21,3 0 553,-5 0 1,1-1-553,-10 0 0,-2 0-6,10-2-54,3 0 1,-1 0-561,-6 1 177,13-1-480,-24 3-551,0 1-1809,8-6 0,0 0 2457,4-5 1,-15 7 0,-5-1 0</inkml:trace>
  <inkml:trace contextRef="#ctx0" brushRef="#br0" timeOffset="167701">6339 13820 17843,'0'-16'1328,"0"28"-88,0 18 0,0 6-786,0 0 0,0 3-114,0 3 0,1 4 0,0-2-1478,1 2 1,1-1 1223,-1-5 0,1 3 0,0 1 65,2 0 0,1 3 0,1 0 0,-2-4-82,1-3 0,-2-2 1,2 2-26,-1 2 1,1 2 0,0 3 0,0 2 40,-2-7 0,0 2 0,0 3 0,0-2 0,-1-2 0,0-5-994,0 4 1,0-4 0,-1 4 914,2 3 1,0 8 0,-1 0 0,0-4-1,-2-9-3,-2-8 0,-2-3-490,-1 10 1,-1 0 486,1-10 0,0-1-68,-2 6 0,0-1 68,0 3 276,2-2-3447,2-16 1570,2-9 1601,13-36 0,-9 14 0,9-15 0</inkml:trace>
  <inkml:trace contextRef="#ctx0" brushRef="#br0" timeOffset="169612">3242 15258 22425,'28'-2'1232,"14"-5"0,5-1-1059,-14 2 1,1-1-242,3 0 1,4-2-1,1 1 230,5-1 1,1-1 0,3 1-56,-9 2 1,2 1 0,1-1 0,2-1-26,-4 0 0,3-2 0,1 1 0,0-1 0,-1 1 1,-3 0-636,8 0 1,-4 1-1,0 0 1,0-1 568,3-2 1,0 0 0,-2 0 0,-6 1-17,2 0 0,-4 0-155,-5 2 0,2 0 0,-2 1 155,1-1 0,3 0 8,0 1 0,8-2 0,3 1 0,-2-1 0,-7 2-7,-4 1 1,-5 0 0,5 1 5,1-2 1,6 0 0,2-1 0,-3 1 0,-5 1 9,8-1 0,-3 2 2,0-1 1,1 0-17,-2 2 0,1 0 0,-5 1 1,2 0 0,-2 0-4,5 1 0,1 0 15,-8 0 0,2 0 0,-1 0-2,1 0 0,0 1 0,-2-1-10,6 0 0,3 0 19,-2-1 0,6-1 1,1 1-1,-6 0-5,5-1 0,0 1-15,-13 0 1,3 0 0,1-1 0,-1 1 6,9-1 0,-1 0 1,-4 0-7,2 0 0,-1 0-3,-3 0 0,3 1 0,1-1-169,2-1 0,1 0 1,-3 0 170,1 0 1,4 0-338,-9 1 1,8-1 0,4 0 0,0 0 0,-3 0 0,-7 1 336,0 0 0,-6 1 0,5-1-2,-1 0 0,6 1 0,1-1 0,-3 0 0,-8 1 465,4 1 0,-5-1-465,0 1 0,0 0 424,-2-1 0,-1 0-399,-1 0 0,2-1-23,-2 1 0,2-2 0,-1 1-116,7-1 1,0 0 113,-6 0 0,3 0 0,3-1-7,6 1 0,5-1 0,1 1 0,-4 0 7,-1-1 0,-3 1 0,4-1 169,0 1 0,4-1 0,-1 1 0,-7 1-167,7-2 1,-7 1-3,-15 2 0,-1 0-38,8-1 0,-1-1 40,-10 3 1,1-1-6,6-2 1,0 1 4,0 1 1,1-1-1089,6 0 0,0-1 1088,1 1 1,-1 0-3,2-1 0,-2 0 172,-9 1 0,-2 1-172,1-1 0,-1 1 2,0-1 1,1 0 0,-2 1 0,-1 0-1,1-1 1,-1 0 3,21-2 0,-4-2 44,-6 2 1490,9-6-1540,-12 4 44,10-5 63,-3 2 0,1-1-88,-15 4 1,-1 0-20,12-2 0,-4 0 2949,-12 3-5537,-23 3-305,-16-4 2893,-23-12 0,14 9 0,-7-5 0</inkml:trace>
  <inkml:trace contextRef="#ctx0" brushRef="#br0" timeOffset="171634">4371 13235 17210,'-20'-14'-246,"2"5"178,9 14-55,-1 3-106,-4 8 161,3-3-72,-2 6-235,-3 2 140,2-3-96,-4 5-1091,-7 10-455,14-2 1603,-4 1 190,21-9 78,4-12-229,13 5 173,11 0 331,-4-6 257,5-1 7,-15-8 341,7-1-650,-9 3 711,0 8-470,-12 1-112,-5 8 67,-30 14-812,10-14-85,-2-4 1,-2-4-896,-6-5 1372,-5-19 0,16 9 0,1-10 0</inkml:trace>
  <inkml:trace contextRef="#ctx0" brushRef="#br0" timeOffset="172004">4982 13175 18700,'5'44'114,"1"1"0,-2-2 0,0-2-114,-2-11 0,-1-1-591,0 0 1,-1 0 139,1-2 0,-1-1-1610,0 22-1216,0-6 3333,0-1 0,0-20 1,0-3-1</inkml:trace>
  <inkml:trace contextRef="#ctx0" brushRef="#br0" timeOffset="172328">4804 13525 19535,'15'-20'350,"0"0"0,18-18-311,3 21-39,7-1-179,-20 10 0,2 1-1460,11-1 1,2 1-1,-7 3 1,1 0 982,15-2 1,-2 2-1,-7 2 1,-1-1 0</inkml:trace>
  <inkml:trace contextRef="#ctx0" brushRef="#br0" timeOffset="172897">5205 13431 13435,'6'38'829,"-1"-4"-600,0-5-184,0-13 39,6 7-84,-1-17 0,2-1-1008,17-1 476,-8-2 17,13 0-443,-4-13 471,-7-1-259,-3-4 1,-2-3 745,3-6 145,1-8 583,-12 14-84,-5 7-111,-1 6-359,-3 10 117,-1 18-565,0 21-236,6-7 510,9 10 0,-6-33 0,5 0 0</inkml:trace>
  <inkml:trace contextRef="#ctx0" brushRef="#br0" timeOffset="173493">7571 12978 15575,'-1'47'333,"1"-1"0,0-3 0,2 2 1,-1-6-287,-1-9 1,1-1-1141,0 10 1,1 6 0,-1-9-2185,-1-2 1638,0-5 1,0-5 841,-2-20 0,1-3 1,-1-1-1</inkml:trace>
  <inkml:trace contextRef="#ctx0" brushRef="#br0" timeOffset="174012">7437 12890 15485,'1'-9'571,"4"2"-576,4 4-29,32-4 40,-11 2-1099,1 2 1,6 0 0,-4 0 67,14 0 952,-6 1 0,0 1 670,1 1-811,-15 2-161,1 19 549,-28-5 22,-10 17-45,-17-10-101,-8 3-50,16-13 0,-4 1 0,-13 4 0,-7 1 0,6-2 0,-7 5 0,-2-3 0,0 0 0</inkml:trace>
  <inkml:trace contextRef="#ctx0" brushRef="#br0" timeOffset="174533">7983 13203 17104,'-2'-21'280,"19"-5"-773,0 16-498,19-7-2286,-6 8 0,5 2 0,6 2 3228,-14 3 0,-1 0 1,4 1-1,1 0 0</inkml:trace>
  <inkml:trace contextRef="#ctx0" brushRef="#br0" timeOffset="175075">8498 13142 13681,'-33'13'96,"4"1"-1,16 6-6,4 2-5,5 0-5,3-2 44,10-3 73,4-4 101,11-9 0,3-4-191,6-6-106,-7 0 0,-2-5-482,-4-29 225,-11 5 72,-4 10 0,-4 0-557,-7-1 0,-4 3-563,-4-10-862,-21-1 2167,-3 26 0,16 5 0,-2 3 0</inkml:trace>
  <inkml:trace contextRef="#ctx0" brushRef="#br0" timeOffset="175560">8836 13052 15104,'19'20'224,"-2"-2"-213,-4-1-11,-2 0 207,1 20-44,-7-12 324,1 21-184,-10-23-51,-5 5-658,-21-3 0,-6-2-295,1-5 701,-12-14 0,3-8 0,25-4 0,-9-28 0</inkml:trace>
  <inkml:trace contextRef="#ctx0" brushRef="#br0" timeOffset="177194">4759 14251 22162,'0'-30'1109,"0"6"-1109,0 24-84,0 1 84,0 6 84,0 7-1526,0 12 1,0 4 1553,-1 9-87,1-6 1,0 0-136,-1 15 115,1-14-5,0 6-145,0-18-3132,0 2 0,0-10 2457,5-1 1,-4-10 0,4-3 0</inkml:trace>
  <inkml:trace contextRef="#ctx0" brushRef="#br0" timeOffset="178432">4572 15487 20873,'35'-18'327,"1"7"1,0 1-328,-3 4-31,-2 0 1,-1 2-77,-10 2-50,-5 2-156,1 0 218,-7 0-269,5 4 185,-7 1 67,2 5 28,-4 2 78,0 2-72,-2 20 78,-1-11 0,-1 16 5,-1-17 34,-6 3-33,-3 0 39,-5-5 0,-3 0 11,-11 11-40,8-11 1,-2 0 170,-11 5 1,0-3 283,1 1-107,5-4 0,4-4 516,17-11-85,3-1 762,2-3-1457,16 1 1,15 0-473,9-1 327,11 1-666,-9-1-487,2 0-914,-4 0 2112,-12-2 0,-1 1 0,-2 0 0,8-1 0</inkml:trace>
  <inkml:trace contextRef="#ctx0" brushRef="#br0" timeOffset="179516">8041 13882 19630,'-1'50'2885,"0"-1"-2502,1-16 1,0 1-320,0-8 1,1 1-21,-1 8 1,0 2-26,1 4 1,-1-3-266,0 7-410,-5-19 1,-1-4-1,3-13 1,-7-13 0</inkml:trace>
  <inkml:trace contextRef="#ctx0" brushRef="#br0" timeOffset="180354">8010 15021 18464,'0'33'1799,"-5"14"-1603,0-14-118,-5 13 6,0-12-78,1-1-65,0-4 0,1-1-316,-1 3-258,-4 16-1473,5-25 1286,0-2 1,2-5 0,1-6 0</inkml:trace>
  <inkml:trace contextRef="#ctx0" brushRef="#br0" timeOffset="199576">7025 3140 19860,'27'-10'1315,"1"3"-727,-4 6-137,3 0 0,14 0 1,9-1-1,4 1 1,0-1-1,-4 0 1,-9 1-1545,5 0 1,-6 1 0,7-1 813,-9 0 1,7 0 0,3-1-1,3 1 1,-1-1 0,-2 1-1,-6 0 1,-7 0 325,16 1 1,-7 0 309,2 1 1,0 1-353,-3 0 1,3 1-276,-7 0 1,5 2 0,2-1-1,2 0 277,-7-1 1,3-1-1,2 0 1,-1 1 0,1-1-1,-2 0-221,4 1 0,-2 0 0,1 0 0,-1 0 0,2-1 231,-6 0 1,2-1 0,0 0 0,-1 0 0,-2 0 0,-2-1 43,2 1 1,-2-1 0,-2-1 0,-3 1-60,14 0 1,-1 0-1,-6 0 0,2 0 0,0 0 39,-5 0 0,1 0 0,0 0-26,7 0 0,1 0 0,0-1-2,-1 1 0,1-1 0,-1 0 4,0 0 0,0-1 0,-3 0 33,3 0 0,-3-2 569,0 0 1,0 0-581,-4 0 0,2 0-17,-7 0 1,2-1 0,-2 1 2,4-1 0,1 0-25,9-3 0,0 1 14,-14 2 0,1-1-16,1 1 0,2 0 0,0 0 2,8-2 0,0 1 559,-5 1 0,3 0 0,-2 0-557,4 0 1,1 2-1,-6 0 0,3 0 0,-3 0-2,5 1 0,-1 0 2,-9 0 0,1 1 0,-3 0 173,-1 0 0,-3 1-175,0 0 0,-1 0 3,2 0 0,0 0 11,1 0 0,2 0-16,2 0 0,3 0 0,-1 0-1,8 0 1,0 0 2,-6 0 0,2 1 0,3 0 0,-5-1 0,3 1 0,1 0 0,-2 0 0,-3 0-196,1 0 1,-4-1 0,4 1 195,-2 0 0,5 0 0,1 0 0,-3-1 0,-6 1 3,7-1 0,-5 0 2,4 0 1,-1 0-114,0 0 0,2 0 112,-3-1 0,3 0 0,-2 0 15,6 0 1,-1-1 862,-8 0 0,2 0 0,1 0-867,7-2 0,2-1 0,-5 1-525,-4 0 1,-1 1 509,4-1 0,2-1 0,-5 2-3,-12 1 0,-4 0 0,3 0 1,0 0 698,-3 0 0,2 0-2335,18-3 1,3-2 1211,-8-3 0,-1 0 1,0 4-1,-4-1 1,8-8-1</inkml:trace>
  <inkml:trace contextRef="#ctx0" brushRef="#br0" timeOffset="200857">7370 1913 17748,'26'9'1675,"5"1"-1126,6-3 38,8 1 113,-11-4 1,6-1-1,0 0-452,-5-1 0,0-1 1,6 1-177,-1-1 1,7 0 0,4 0 0,-1 0 0,-1 0 0,-7-1-1166,6 0 1,-5 0 0,4 0 1091,-6 0 0,5 0 1,0 0-1,-3 0 1,-8 0 33,-1 0 1,-3 0 27,12 0 1,4 0 46,-8 0 0,3 0 1,-2 0-536,-5 0 1,-2 0-1,1 0 447,5 0 1,1 0 0,-5 0-4,-4 0 0,0 0 40,4 0 1,4 0 0,-3 0-36,-1 0 1,-1 0-1,-1 0 1,3 0-1,0 0 81,12 0 1,-3 0-71,-14 1 1,-1-1-40,6 0 0,4 1 0,-5-1 40,14 2-34,-19-1 0,-1 1 5,8 1 1,12 3 36,-8-3 1,3 0 577,-9 0 0,1-1-604,11 0 1,-2-1-17,-18-1 0,-1 0-179,13 0 1,-1 0 178,9 0 746,-15 0 0,0 0-746,11 0 0,-8 0 0,14 0-3,-16 0 0,0 0 3,6 0-48,-11 0 0,-2 0-2444,-12 0-785,-9 0 3008,-2 8 0,-3-6 1,0 6-1</inkml:trace>
  <inkml:trace contextRef="#ctx0" brushRef="#br0" timeOffset="210335">15463 13566 18196,'-4'44'297,"-1"1"1,1 0 0,0-1 0,0 1 0,0-5 0,1 2 0,0 0 0,-1 2-1,1 0 1,0 1 0,1 0-708,-1 2 0,2 2 1,-1 1-1,0 0 1,1 1-1,-1 0 0,1-1 1,-1-1 230,0-2 0,0 0 0,0 1 1,-1-1-1,1 0 0,0-3 0,-1-2 1,0-3 225,-1 11 1,0-4 0,-1-3 0,0 0 32,1-1 0,-1 0 0,0-1 0,0 3 192,1-2 1,0 2-1,-1 1 1,1-1 0,0-3-243,1-2 1,-1-2 0,1 0 0,-1 3-300,0 6 0,0 5 0,0 1 1,0-3-1,1-7 269,0-5 0,1-6 0,-1 2-2,0 12 0,-1 1 0,1-4 273,0-5 1,0-3-1211,1-9 1,1 0-701,-1 8 1,0-8-1639,2-20 2457,6-21 1,-4-3 0,3-3 0</inkml:trace>
  <inkml:trace contextRef="#ctx0" brushRef="#br0" timeOffset="211589">15434 13100 18358,'49'-2'264,"1"0"0,0 0 0,-1-1 0,-5 1 0,-3 0 1,2 1-1,5-1-120,-5 2 0,4-1 0,4 1 0,0 1 0,1-1 0,-3 0 0,-3 0-800,3 1 1,-4-1-1,0 0 1,0 1 0,3-1 454,-5 0 1,3 0-1,1 1 1,0-1 0,0 0-1,-2 0 1,-1 0 274,4 1 0,-2 0 0,-1 0 0,0 0 0,1-1-157,2 1 1,0-1 0,0 1-1,1-1 1,-1 0 121,1 1 0,0-1 0,1 1 1,-1-1-1,1 0-78,-9 1 0,2-1 0,-1 0 0,0 0 1,0 0-1,0 0 76,-1 0 0,-1 1 1,0-1-1,1 0 0,3 0 1,4-1-2,-9 1 0,4-1 1,3 0-1,2 1 1,1-1-1,1 0 1,1 0-1,-1-1 0,-1 1 1,-2 0-1,-3 0 1,-2 1-37,5-1 0,-3 0 0,-2 0 0,-2 0 0,2 0 0,1 1 0,5-2 3,-5 1 0,4 0 0,2 0 0,3-1 0,0 1 0,0-1 0,-1 1 0,-1-1 0,-4 1 0,-3 0 0,-4-1-286,15 0 0,-7 1 0,-2-1 0,0 0 295,1 1 1,0-1-1,0 0 1,-1 1-13,-2 0 0,-1 0 0,1 0 0,2 0 7,-1 0 1,3 1 0,0-1 0,-1 1 0,-2-1-8,-1 1 0,-2 0 0,-1-1 0,2 1 111,-3 0 1,0-1-1,1 1 1,2 0-1,1-1-117,3 1 1,3 0-1,1 0 1,0 0-1,-2 0 1,-5-1 7,1 1 0,-5-1 1,0 0-1,4 0-2,1 1 0,4-1 0,2 1 0,-1-1 0,-3 1 0,-7-1 0,1 0 0,-6 0 0,-1-1 0,12 0 0,-3 0 0,-7 1 0,0-1-53,7 0 0,-1-1 2,-11 2 1,0-1 5,16 0 1,-1 0 7,-15 0 1,-1 1 209,-1 0 1,-2 1-214,13-1-27,-12 1 28,-10 0 1429,-1 0-1485,-12 0 33,-2 0 2101,-2 0-2201,0 5 162,-3 15 45,-2 8-16,-1 2 1,-2 8 0,1-1 936,0-5 0,0 0 0,0 9-925,2-9 0,-1 7 0,1 5 1,-1 4-1,0 2 0,-1 2 1,1 0-1,0-1 0,1-2 1,0-5-1,0-4-672,0 10 1,0-7 0,1-2-1,-1 2 1,0 7 633,1-8 0,-1 5 1,0 3-1,0 3 1,0 1-1,-1-1 0,2-2 1,-1-3-1,1-5 1,1-7-400,-1 14 1,1-9 0,0-1 415,-1 3 1,-1 0-1,-2 1-12,1-5 1,-2 2-1,0 0 1,-1-3-9,1 0 0,-1-2 0,-1 0 15,-1 6 0,-1 0 0,-1-4-42,0-4 1,-2-1 37,1 1 0,-1 3 1,-1 2-1,2-3 4,2-4 0,0-2 0,0 4-124,0 1 1,-3 6-1,1 2 1,1-3-1,2-4 109,-1 10 0,3-3 0,0-5 0,1 0 0,0-2 0,3-2 0,-1-1-885,-1 13 0,0-1-2178,1 0 1424,1-13 1,1-6 1618,3-20 0,1-4 0,0-2 0</inkml:trace>
  <inkml:trace contextRef="#ctx0" brushRef="#br0" timeOffset="212889">15191 16309 18386,'36'-3'468,"1"0"0,-1 0 0,3-2 0,5 0 0,1-1 0,-1 1 0,-6 0 156,-3 0 0,-5 1 0,5 0-1444,9-2 1,7-1 0,-1 0 0,-6 2 551,3 1 1,1 1 354,-5 2 0,7-1 1,3 0-1,1 1 0,-6-1-490,-3 0 0,-4 1 0,1 0 1,4-1 456,-1 1 0,4-1 0,1 1 0,2-1 0,-2 0 1,-2 1 66,2-1 0,-3 0 0,0 0 0,0 0 0,0 0-202,1-1 0,0 0 0,0 0 1,-1 1-1,-2-1 104,6 0 1,-2 0 0,-1 1 0,-2-1-298,-3 0 0,0-1 0,-4 1 1,-3 0 320,-1 1 1,0-1 80,1 0 0,5 0 1,2 0-1,-4-1-78,-3 2 1,-3-1-1,6 0 3,-1-1 1,7-1 0,3 0-1,3-1 1,-2 0 0,-3 1 0,-6 1-26,7-2 0,-7 2 0,7-2-18,-8 1 0,8-1 1,2-1-1,2 1 1,-1-1-1,-5 1 0,-7 1-10,1 0 0,-5 1 0,3 0 8,6-2 0,6-1 0,3 0 0,-4 0 0,-6 1 556,7 0 1,-1 0-562,-9 1 1,7-1-1,2 0 1,-3 0-1,-5 2 209,10-2 0,-2 2-212,-13 1 0,3-1 0,2 1 0,-2 1 7,1 0 0,1 1 0,-2 0 0,-2 0 975,13 0 0,0 1-982,-13-1 0,2 1 0,2-1 0,-1 1-289,12 0 1,0 0 0,-4 0 288,-1 0 0,2 0 3,-11 0 1,5 0-1,2 0 1,-2 0-1,-7 0-281,5 0 1,-2 0 290,0 0 0,3 0 1,-2 0 484,4 0 0,-2 0-498,-7 0 0,0 0 0,10 0 0,3 0-598,-14 0 0,0 0 1,2 0 595,1 0 0,1 0 0,-1 1 0,0-1 0,0 1 1,2 0 173,0 0 0,3 1 0,-1 0 0,-4-1-256,2 1 0,0 0-736,1 1 1,7-1 0,-1 0 0,-7-3-820,-9-4 1,-1-2 1269,23-6 1,-7-4 0,-28-2-1,-2-7 1</inkml:trace>
  <inkml:trace contextRef="#ctx0" brushRef="#br0" timeOffset="214494">15387 14239 18683,'48'-2'2179,"-6"1"-1580,-22 0-89,3 1-62,4 0 34,5 0-51,5 0 28,7 0-111,4 1-192,-23 0 1,3 0 14,6 2 1,4 0 0,-2 0-119,-2-1 1,1 1-11,-1 0 0,3-1 0,2 1-212,8-2 0,2-1 1,-3 0 224,-6 0 0,1 0-12,6 0 1,6 0 0,-8 0 0,-11 0 0,-4 0-3,1 0 0,0 0-12,0 0 1,3 0 49,4 0 0,5 0 1,-2 0 11,0 0 1,0 0-65,1 0 0,3 0 0,-4 0 61,-3-1 1,-2 1-48,3-1 0,0 1 11,1-1 0,3 0-1008,-4 1 0,2-1 0,3 0 978,-3 1 1,3 0 0,0 0 0,-2-1-20,5 1 0,-1-1 0,1 1-407,0 1 0,3 0 1,-2 0-1,-6 1 403,0 0 0,-2 0-56,-6 0 1,2 1-1,1-1 78,-1 1 1,1-1-1,-2 0-19,8 1 0,0-1 10,-10-1 0,3 1 0,4-1-185,-2-1 0,7-1 0,2 0 0,0 1 0,-2-1 0,-6 0 172,2 0 0,-6 1 0,8-1 0,-3 0 0,7 1 0,5-1 0,1 0 0,-2 0 0,-6 1 0,-7-1 802,7 1 1,-1-1-805,-2 1 1,8 0 0,4 0 0,-3 0 0,-8 0 218,-8 1 1,-4 0-1,3-1-217,7 1 0,5-1 0,0 0 0,-4 1 2,0-1 0,-4 2 0,0-2-2,7 1 0,1 0 78,-8-1 0,2 0 0,4 0-67,2 1 0,5-1 1,0-1-1,-3 1 605,-2 0 1,-3 0 0,3 0-617,-1 0 0,3 0 0,1 0 0,-3 0-12,6 1 1,-2-1 0,-7-1 28,-11 1 0,-1-1-19,2 0 0,3 1 0,0-2 2,15-1 0,-3 0-6,-15 1 1,1 0 5,0 0 0,3 1 0,-1-1-3,7 2 0,-3-1 3,-9 1 0,0 0 6,8 0 0,1 0-6,-3 1 0,2 1 3,3 0 1,3-1 0,-2 1 15,5 0 1,0 0 502,-7 0 1,2-1 0,-2 0-523,10 0 0,-5-2 0,-19 1 0,0 0 0,14 0 0,-3 0-2296,-15 0 658,-11-4 1638,-4-6 0,-8 3 0,0-2 0</inkml:trace>
  <inkml:trace contextRef="#ctx0" brushRef="#br0" timeOffset="215654">16559 13794 19512,'32'-22'230,"8"9"0,1 3-225,-6 5 14,3 1 1,2 0 5,-12 3 1,-3 1-26,15-1-3,-14 1 0,-1 0-58,3 0-107,7 4 134,-14 1-140,5 4-402,-11 6 300,-7-2 13,-1 15 319,-14-13 23,-7 8 49,-27-7-97,11-9 0,-1-1-31,-1 0 0,-1-1-1347,-4-2 0,1 0 1347,9-3 0,1 0 19,0 1 1,0-3-95,-11-7 1,1-2 86,-6-4 32,13 1 1,4-2 297,7-11 134,5 1-849,4-1 479,5 5 2203,4 7-2276,0-2-53,5-11 1,3-3-14,3-3 13,-1 2 0,3 0-2890,12 0 2014,1 8-210,0 3-490,-1 9-611,4 9 2207,-3 2 0,-1 0 0,5 1 0,7 0 0</inkml:trace>
  <inkml:trace contextRef="#ctx0" brushRef="#br0" timeOffset="216786">17521 13564 15104,'13'37'532,"-1"1"0,-1-5 0,-3 0-87,-6-3 1,-3-2-334,-2 7-1751,-2-4 1,-3-2-370,1-12 3512,-8 3-1107,10-19-285,0-2 753,-1-7-904,-3-15 34,2-2-40,-1-13 22,5-11 29,2 10 25,0 14 0,2-2-145,2-6 0,1 2 176,1-8-48,7-5 0,3 3-14,1 11-6,1 3 1,1 2-6,1 10 11,4-2-6,8 3 6,-13 4-2234,24-5 2189,-17 9 2184,3 1-2290,-4 3 249,-14 2-182,3 1 39,1 14 45,-4-3-196,10 25 79,-13-18 3393,1 27-3188,-7-25-38,-7 15-39,-2-17 118,-19 5-67,4-7 5,-7-1 0,-2-1-61,-3 1-9,7-5 0,-1 0-36,-16 6 39,22-8 73,-7 4-3152,27-8 3275,1-1 158,2 2 184,12 3-382,0 1 40,13 5-106,0-2-17,4 2-73,3-1-39,1 2-275,0-2-1406,12 6 1720,-15-7 0,-1-1 0,6 3 0,4 2 0</inkml:trace>
  <inkml:trace contextRef="#ctx0" brushRef="#br0" timeOffset="217335">18110 13455 17820,'7'30'323,"-1"0"1,1 15 0,0 7 0,-1-7-549,-1-13 1,-2 0-685,1 13 0,-1 5 0,-4-12-2099,-9-10 3008,-14 0 0,11-21 0,-3-3 0</inkml:trace>
  <inkml:trace contextRef="#ctx0" brushRef="#br0" timeOffset="217892">18163 13429 12909,'0'-36'1054,"0"0"1,0 1 0,0 9-204,0 20-711,2 1 23,1 4-34,2 0-79,4 0-44,1 1-6,26-1 0,-12 4 0,18 6 0,1 3 0,-6 0-1639,2 3 1,-3 1 1075,-14-2 389,-3 2 168,-14-3-44,-6-1 50,-7 0 78,-13 5 1,-6 1-79,-12 5 19,4-3 1,-2 0-37,4-4 0,2-1-335,-13 8 1521,18-10 0,2 1-1169,2 8 0,12-13 0,3 4 0</inkml:trace>
  <inkml:trace contextRef="#ctx0" brushRef="#br0" timeOffset="218488">18437 14079 19216,'47'-5'-421,"0"0"1,-4 2 0,1 1 0,-4 0-1219,-9 1 1,-1 1-1,15 0 1,-1 1 1001,4 1 1,-23-1 0,-8 1 0</inkml:trace>
  <inkml:trace contextRef="#ctx0" brushRef="#br0" timeOffset="219033">19146 13513 13665,'18'33'184,"-5"3"-150,-11 5-17,-1-10 0,-2 0-320,-2 17-148,1-19 1,0 2 450,-4 6 0,0-4 0,0-5 0,-2 20 0</inkml:trace>
  <inkml:trace contextRef="#ctx0" brushRef="#br0" timeOffset="219592">19170 13401 14348,'13'-12'263,"0"5"-56,-6 15 292,13 16-1524,9 15 1087,-13-19 0,1 0 139,-1 1 0,2-1-142,3-1 0,0-1 41,2 2 421,20 4-521,-27-22-61,10-10-724,2-23 1,0-8 714,-14 18 0,1-2 163,5-10 0,1-3 1,-4 4 332,-4-1 773,-2-1-1316,-9 27 117,-2 11 526,0 29-1920,1 5 1,0 4 1452,2 1 0,1 1-59,-1 2 0,1-1-177,0-15 0,1-4-719,1 5-857,-3-3 1753,-1 1 0,-2-14 0,0-1 0</inkml:trace>
  <inkml:trace contextRef="#ctx0" brushRef="#br0" timeOffset="220175">19901 13417 15177,'8'40'115,"1"0"1,-1-2 0,-2-3-116,0 8-107,-2-2-932,-2-14 1,-1 0-1046,-6 13 1428,-4-12 1,-1-3-1,0-6 1,-7-1 0</inkml:trace>
  <inkml:trace contextRef="#ctx0" brushRef="#br0" timeOffset="220477">19928 13355 18834,'46'-11'-541,"-1"1"0,1-1 0,-5 1 0,-1 1 0,-4 3 541,-1 4 0,-5 3 0,-1-1 0,11 0 0</inkml:trace>
  <inkml:trace contextRef="#ctx0" brushRef="#br0" timeOffset="220758">19939 13586 15614,'39'-4'-137,"0"0"0,1 2 1,2 0-1,-8 1 1,-5 2-1,1 0 1,0 0-1</inkml:trace>
  <inkml:trace contextRef="#ctx0" brushRef="#br0" timeOffset="221114">19803 13884 16017,'36'-5'0,"-1"0"0,2 2 0,5 0 0,0 2 0,-9-1 0,12 1 0,-10 1 0,1 0 0,0 0 0</inkml:trace>
  <inkml:trace contextRef="#ctx0" brushRef="#br0" timeOffset="221608">20590 13399 10752,'1'45'562,"1"0"0,-1-8 0,-3-3-501,-3-5 1,-1-1-1701,-4 4 1,-1 0 1120,5-5 0,0-1 1,-1-1-1,1-2 1,3 3-1</inkml:trace>
  <inkml:trace contextRef="#ctx0" brushRef="#br0" timeOffset="222237">20647 13265 13917,'19'-20'901,"-3"11"-240,-1 53-397,-3-3-175,-3-14 1,1 1 117,6 13-112,1-2 0,-3-16 1,3-1 453,16 4-549,-1-1-146,-1-29-291,-12-13-380,3-13-15,-2-1 0,0-2 669,-6 6 1,1 0 162,5-9 0,1 0 515,-6 7 0,-2 3-515,1-1-2966,0 36 3268,-15 22-151,1-1 1,0 3-367,0-8 0,-1 0 257,1 0 0,0 0 31,1 24-303,3-6-263,0-7-2784,2 1 3148,-4-14 0,-1-3 1,-1-14-1</inkml:trace>
  <inkml:trace contextRef="#ctx0" brushRef="#br0" timeOffset="225427">16432 14745 13457,'-37'-13'-66,"0"1"1,3 0 0,7 5-52,18 7 145,-1 11 106,5-3-39,-3 8 68,-14 7-124,8-6-288,-3 2 0,2 0-3028,3 1 2383,-1 4 894,14-13 56,7-4 17,6 0 145,12 2 1,4 1-180,8 3 747,-13 15 0,0 10 0,-9-4-630,-13 2-363,-10-3 0,-7 5 0,-4-11-1260,-26-16-172,10-8 1,3-5 987,6-15 0,14 3 0,4 2 0</inkml:trace>
  <inkml:trace contextRef="#ctx0" brushRef="#br0" timeOffset="225823">16735 14685 13530,'-15'42'310,"0"1"0,1-3 0,4-2-3587,8 10 1638,2-4 1,0 0-1,0-18 1,0-1 1497,-1 15 0,0-6 0,1-17 0,-2-7 0</inkml:trace>
  <inkml:trace contextRef="#ctx0" brushRef="#br0" timeOffset="226389">16483 15005 16420,'31'-18'4,"-1"0"0,0 1 0,-1 4-4,14 7-174,-1 0-448,-1 3-2655,-7 1 0,9 1 810,-11 1 2918,9 0-2366,9 0 2458,-23-1 588,11 0 2145,-31-2-2892,-3 2-294,-2-1 224,-2 7 2962,0 3-1592,0 19-1432,0-4-241,0 3 29,1-13 66,4-10 168,20-1-274,-7-1 0,11-2-106,-18-1-129,-4 0 11,-3 1 151,-3 7-123,0 24-465,-1-8 661,-7 12 0,-1 0 0,5-15 0,-12 19 0</inkml:trace>
  <inkml:trace contextRef="#ctx0" brushRef="#br0" timeOffset="226623">17219 15168 17899,'37'-12'-90,"1"0"1,-2 1-1,-3 3-3187,1 5 0,5 2 2457,10 0 1,-22 1 0,0 0 0</inkml:trace>
  <inkml:trace contextRef="#ctx0" brushRef="#br0" timeOffset="226932">17733 15015 13933,'-7'27'-144,"0"1"0,5 9 0,-15-26 0</inkml:trace>
  <inkml:trace contextRef="#ctx0" brushRef="#br0" timeOffset="227059">17722 14480 9004,'0'0'0</inkml:trace>
  <inkml:trace contextRef="#ctx0" brushRef="#br0" timeOffset="227858">18145 14853 14745,'-25'0'-448,"-6"6"443,14 1-79,-11 16 89,11-5 91,-2 9-91,10-7 253,2 25-169,3-26 96,1 15 118,8-33-124,4-1-179,9-2-51,5-7-3226,4-6 2197,-6-5 1,0-3 178,-4 4 0,-2-2 461,6-9 1,-2-3-893,-5 6 1,-1-1 1286,-2-1 1,0-1 44,0-1 0,-1 0 191,-1 3 1,-2 1 357,6-21-67,-6 13 1709,-3 13-2185,-3 12 887,-1 5-350,-3 10 364,-6 25-669,3-2 0,0 2-107,-1 3 1,2 2-132,1 6 0,1 1-274,2-7 0,1-1-1092,0 4 1,0 3 1365,0-7 0,0 1 0,0-3 0,0-4 0,0-1 0,0 2 0,0 0 0</inkml:trace>
  <inkml:trace contextRef="#ctx0" brushRef="#br0" timeOffset="228766">15966 15854 15860,'20'40'192,"0"0"0,-7-6 0,-2 0 0,-2-7-24,-3-5 44,-7 14-212,-5-39-263,-8-13-300,3-22 1,2-8 452,3 16 1,1 0 51,-1-4 0,1-4 0,1 3-208,3-3 0,1 5 154,0-5 39,2-5-72,1 36-18,1 2 46,3 4 44,2 0 67,14 1 85,-2 0-74,12 2 29,2 9 5,-9 0-3316,3 7 3375,-16 3 8,-7-6 73,-5 5-1075,-43-1-818,8-10 75,2-2 1,-2-2 1597,-7-6 1,18 0-1,9-1 1</inkml:trace>
  <inkml:trace contextRef="#ctx0" brushRef="#br0" timeOffset="229130">16332 15858 14807,'-1'-33'7,"-1"1"1,1 2-1,0 2-3284,1-5 1000,0 6 3686,0 4-1470,3 7 590,2 5-3139,20 5 1210,-7 3-298,17 2 2517,-6 4 0,-12-3 0,1 3 0</inkml:trace>
  <inkml:trace contextRef="#ctx0" brushRef="#br0" timeOffset="229635">16762 15737 13995,'-25'1'1126,"0"3"-577,-5 18-493,11-5-50,-1 7 83,16-9 18,2-2 105,5-3-3156,25-2 2944,-8-4-39,20-5-381,-19-8-672,-4-6-857,-7-14-320,-4-1 2269,-8-6 0,1 16 0,-1 6 0</inkml:trace>
  <inkml:trace contextRef="#ctx0" brushRef="#br0" timeOffset="230376">17027 15695 14611,'19'43'407,"1"0"0,-5-9 0,-3-1-71,-5 1 0,-5-4-240,-7 1-96,-3 13-1726,-25-17 287,7-15-1838,-15 4 2546,14-23 0,13 5 0,4-5 0</inkml:trace>
  <inkml:trace contextRef="#ctx0" brushRef="#br0" timeOffset="230806">17568 15956 12253,'49'-9'-656,"-1"0"1,-7 2-1,-10 2 1,-21 3 0</inkml:trace>
  <inkml:trace contextRef="#ctx0" brushRef="#br0" timeOffset="231156">17994 15737 15832,'5'37'-66,"-1"-1"1,0-2 0,0-7-1346,-2-15-1670,-1-5 3081,-13-7 0,9-1 0,-9-2 0</inkml:trace>
  <inkml:trace contextRef="#ctx0" brushRef="#br0" timeOffset="231299">18107 15372 7621,'0'0'0</inkml:trace>
  <inkml:trace contextRef="#ctx0" brushRef="#br0" timeOffset="231991">18448 15637 15529,'-22'27'17,"2"-4"50,-1-6 1,1 0-68,-2 2 0,-8 10 90,22-8 95,4-9 610,11 3-543,4-11-485,21-8 1,5-5-574,2-5-287,-5-5 1,5-7 0,-5 0 386,-12 3 0,-2-2 396,1-1 0,1-4 1,-2-2 508,0-10 1,-3-4 0,-2 3-558,0 2 1,-1 1 887,0-3 1,0-2-1,-2 5-161,-7 9 1,-1 7 89,1 6 62,-8 17-34,-4 37-333,2-11 0,-1 2-84,1 3 1,0 2-27,2 16 1,0 2-479,1-14 0,0 1-300,1 9 0,0 0 734,1-1 0,0-5 0,0-3 0,0-12 0,0 1 0</inkml:trace>
  <inkml:trace contextRef="#ctx0" brushRef="#br0" timeOffset="245999">8627 11400 22038,'22'7'90,"-5"-1"-79,-14-4 29,-1-2 1981,-1 1-2021,0 0 56,1 0-56,1 1 39,2 0-5,0 0 0,1 0-23,2 1 0,0 1 51,27 14-12,-11-5-47,-3-1 0,3 0 123,-1 0 0,0-1 14,16 7-68,-1-1 1,0-1-40,-14-6 1,0 0-17,7 3 0,1 1 92,-2 0 0,1 1 10,-1 0 1,3 1 0,-1-1-95,8 4 1,2 0-1118,-8-3 1,1 1-1,-1-2 1140,0-1 0,0-1-29,0 1 1,3 0-666,-2-1 1,3 1 0,-2 0 673,4 1 0,1 0-94,-7-3 0,1 1 1,-1 0 67,10 2 1,0 0-452,-8-4 1,2 1 0,-1-1 490,9 3 0,0 0-18,-11-4 0,0 0 1,-3-1 589,-2-1 1,-2 0-593,1-1 1,1 2 64,14 3 0,1 2-45,-11-4 0,0 0-12,10 4 1,0 0 942,-14-5 0,0 1-836,14 5 0,0 0-563,-10-3 0,1 0 443,11 4 0,0 0 22,-13-4 0,2 0 8,-2 1 1,4 1 0,1 0-1,-3 0-178,-1-2 1,-3-1-1,3 2 146,4 1 1,3 2-1,0 0 1,-3-1 2,-5-3 1,-2 0 0,0 0 18,2 0 1,0 0-1,0 1-19,0-1 1,0 0 0,3 0-167,0 0 1,2 1 0,1 0-1,-3-2 185,3 1 1,-2 0-1,2-1 193,-5 0 0,2-1 0,0 1 1,1 0-192,4 1 0,0 0 0,0 1 0,-1-1-4,5 2 1,-2 0 0,1 0 49,-5-2 1,1 1 0,0-1 0,-3 0-86,0 1 0,-3-1 0,-1 0 0,4 0 0,-2 0 409,1 1 1,0 0-410,0-1 0,1 1 305,-1 0 0,-1 0-305,0 0 0,3 1-545,-2 0 1,5 4 0,1-1 0,-4-1 544,7 1 0,-1 1 0,-8-3 0,4 2 0,0 0 0,-4-3 517,12 5 1,-5-3-518,-9-2 0,1-1 0,8 3 0,3 2 0,-5-1 0,2 2 0,-3-3 0,-7-2 0,1 0 0,9 5 0,3 2 0,-7-2 14,4 2-14,-17-7 0,2 1-525,4 2 0,3 1 1,0-1 524,6 4 0,1-1 0,-4-2 0,3 2 0,-4-2 696,2 0 0,-4-1-696,-10-6 0,-1 0 328,7 3 1,0 1-329,13 6 96,-12-5 1,2 0-97,0 1 0,-2-1 0,-5-2 0,0-1 0,5 3 0,-1 0 0,-4-3 0,0-2 3028,16 9-3028,-13-6 0,4 1 0,-4-2-1209,-6-2 0,-1 0 1209,17 7 0,-4-1 125,-14-5-125,0 0 0,-8-3 0,-4-3 0,23 13 0,-14-9 0,12 6 0,-11-7 0,-10-4 0,5 2 3276,-9-4-3160,13 5-116,-10-3 0,6 2 0,-9-3 0,-3-3-3277,-1 1 3159,-15-5 0,8 3 0,-8-3 1</inkml:trace>
  <inkml:trace contextRef="#ctx0" brushRef="#br0" timeOffset="249066">21363 11582 15636,'-5'33'790,"0"-2"0,-1 1-583,-1 6-559,0-6 1,1 1 592,-2 8 62,1 2-12,0 0 133,-2 2 1,-2 5-270,3-16 0,-1 1 0,0 0-124,1 0 1,0 0 0,0-1-84,-5 14 0,2-7 142,2-3-40,0 0 17,-2 1-27,-1 0 499,-3 1-464,1 4 1,-1 1-421,7-21 1,1 1 344,-6 18 0,1-2 44,6-10 280,0-4-279,-1 8-40,3-16 57,-1 3 95,4-18-6,1-3-1344,0 0 1159,-5 6 34,0-2 720,-4 6-720,5-3-3277,-2 2 3162,3-3 110,-2 2 10,3-7-5,0 0 6,2 0 89,-1-2-3372,-2 1 3982,-5-4 0,3 3 1,-3-3-1</inkml:trace>
  <inkml:trace contextRef="#ctx0" brushRef="#br0" timeOffset="250936">21251 12545 17182,'-7'-13'806,"0"1"-750,7 9-5,-2-1-46,0-4 1,1 2 0,-1-2-1,0-2-5,-1 2 0,-1-1 0,1 2-5,-1-5 5,0 4-6,-2-8 6,0 7-34,0-2-33,-1 0 56,2 4-3266,-9-3 2753,7 7 474,-4-1-23,3 4 39,0 0-27,-3 0 61,-1 1-6,-3 3 3282,1 1-3210,-2 4-66,0 1-6,-8 7 6,5-4 0,-3 7-5,8-6-51,0 6-6,7 8 62,-1-5 50,7 4-50,4-13 174,10 4-34,2-4-73,9 1 51,-2-7 150,9-4 1,2-2-448,3 1 198,-2-1 1,-2-2 30,-7-3-50,-2-1 68,4-6-1,-5-3-151,-3 0-527,-6-15 175,-10 4 16,1-13-1219,-7 4 1,-3 1-1521,-4-8 3159,1 8 0,-1 4 0,0 13 0,2 6 0</inkml:trace>
  <inkml:trace contextRef="#ctx0" brushRef="#br0" timeOffset="251803">20955 12655 18022,'-21'26'101,"0"-2"-62,-3-3 45,-13 9-45,7-7-5,-11 6-34,13-13-34,1-2-212,5-4-292,2-4-431,6-3-2308,-3-2 2457,9-6 1,0 4 0,7-3 0</inkml:trace>
  <inkml:trace contextRef="#ctx0" brushRef="#br0" timeOffset="252518">21271 12677 17675,'10'26'1378,"2"-1"-3017,6-5 1,3 0 588,15 13 1827,-14-13 0,0-1-659,8 4-118,-1-5-975,-15-9-2302,11 6 2457,-19-13 1,1 3 0,-5-5 0</inkml:trace>
  <inkml:trace contextRef="#ctx0" brushRef="#br0" timeOffset="256175">21118 11869 23108,'26'-14'79,"-1"2"-124,-13 12 39,24 13 12,-9-5-4,1 4 1,2 2-165,0 1 0,-2-2-169,10 6-90,6 1-189,-36-19-2639,13 0-28,8-1 0,13-1 2457,4-4 1,-22 2 0,-4-2 0</inkml:trace>
  <inkml:trace contextRef="#ctx0" brushRef="#br0" timeOffset="256917">21022 12072 18050,'26'2'554,"13"3"-498,2 3-36,-12-2 0,1 1-1659,11 0 1,-1 0-535,7 1 1701,-18-3 0,-4-2 472,-11-2 0,-7 0 0,-1-1 0</inkml:trace>
  <inkml:trace contextRef="#ctx0" brushRef="#br0" timeOffset="261330">9732 6535 16656,'43'-14'664,"-1"1"1,-1 0-1,-2 4-2048,8 7 1686,-6 1 1,3 1-138,-10 1 1,4 0 77,-3 0 0,7 1 0,4 0 0,0 1 0,-1-1-130,-4 0 0,1 0 0,-1 0 0,0 0 0,1 0-670,5 1 0,1-1 1,0 1-1,-1 0 1,-1-1 614,3 0 1,0 0 0,-3 0 0,-5-1 95,5 0 0,-5-1 458,-4 1 1,-1-1-510,-5 0 1,5 0-444,7 1 1,8 0 0,2 0 0,-6 1 340,-9-1 1,-2 0 0,3 0-1,-2 1 0,5-1 0,2 0 1,-1 1-1,-4 0-19,7 1 1,-3 1-1,-2 0 18,6-1 0,3 1 18,-6-1 0,7 1 1,-1 0-1,-5-1-16,4-1 1,0 0 14,-6 0 0,5-1 0,2 1 0,-1-1-8,-2 0 1,1-1 0,-1-1 0,-2 1-318,-6 0 1,-2 0 0,1 0 0,0 0 307,7 0 0,2 0 0,-3 0 0,-5 0 569,0 0 1,-5 0-570,-1 1 0,-3-1-135,3 0 173,-9 1-962,-21-1-2298,-3 0 3222,-10 0 0,7 0 0,-7 0 0</inkml:trace>
  <inkml:trace contextRef="#ctx0" brushRef="#br0" timeOffset="265549">14799 13622 20509,'-26'-1'-274,"-11"8"235,22-2 33,-11 9-3271,4 1 2230,4-2 1906,-4 7-898,2 0 0,2 2-228,0 3 233,2-2 1,2-1 28,9-1-57,3-1 3338,12 11-3068,12-6-158,-2-1 12,7-11-202,11-11 95,-10 0 56,20-7 34,-23 0 270,-2-4-181,0-9-134,-10 6 0,3-8-504,-7-11-432,-4-4 565,2-6 97,-4 4-146,-1 14-2801,-1-11 1026,-3 18 1375,-11-8 1,6 20 0,-5 1 0</inkml:trace>
  <inkml:trace contextRef="#ctx0" brushRef="#br0" timeOffset="266151">15322 13668 14493,'-27'34'2034,"3"-1"-1575,12-6 28,-1 3-16,-3 3-85,-2 2-171,4-9 1,0 0-97,-8 13-103,8-15 1,1 0-639,-9 16-761,12-21 1383,-1-5 0,10-14 0,1-9 0</inkml:trace>
  <inkml:trace contextRef="#ctx0" brushRef="#br0" timeOffset="267917">9213 11352 16045,'-22'42'421,"0"0"1,0 0-1,3-5 1,0-2-422,0-2 0,-2 3 0,2-5-227,4-8 0,2-4-641,-7 10 868,-2 2 0,15-21 0,2-5 0</inkml:trace>
  <inkml:trace contextRef="#ctx0" brushRef="#br0" timeOffset="268566">9489 11474 14555,'-12'31'351,"-1"0"1,0 1 0,-1 3 0,0 1 0,2-5-251,-5 14-45,5-12 0,-2 4 0,2-5-135,-3 10-1560,1 0 1,3-5-1639,7-23 2457,1 2 1,3-15 0,0-1 0</inkml:trace>
  <inkml:trace contextRef="#ctx0" brushRef="#br0" timeOffset="276692">2660 9808 18627,'18'-12'1098,"13"-3"-896,-7 7-23,6 1 0,1-1-22,15-2-96,-16 4 1,5 0 164,6-1 0,4 0 0,2 0-1008,1 1 0,2 0 0,0 1 783,-12 0 1,0-1-1,0 1 1,0 0 31,2 1 1,0 1-1,-2-1 1,-6 2 145,-1-1 0,-3 1-132,12-1 1,0-1 33,-9 1 0,-1 0-17,1 0 1,1 0 22,12-2 0,0-1-70,-13 2 0,2 0-877,11-2 0,6-1 1,-6 1 901,-11 1 0,0 0-41,2 0 1,4 0 0,-5 0-236,-6 1 1,-2 0 236,0 0 0,0 0 603,0 0 0,2 0-525,16-2 1,0 0-80,-17 1 1,0 1 36,13-1 1,0 0 85,-11 1 0,1 0-124,3 1 1,2-1 0,-2 1-2,1 0 0,1 0-8,3 0 1,3 1 0,-8 0 1,-4 2 6,16 0 34,-7-1 16,-11 0 3057,17-2-3107,-4-3 0,-10 2 1031,6-2-1031,-7 4 0,-7-1-6,4 2 6,-6 0 6,7 1-6,-6 0 0,5 0 0,-10 0 0,8 0 5,-6 0 1,8 0 0,-7 0-6,0 0-118,-3 0-464,-5 0-2695,-5 2 0,-8 2 2544,-6 4 1,2-3 0,-1 0 0</inkml:trace>
  <inkml:trace contextRef="#ctx0" brushRef="#br0" timeOffset="279427">9781 8978 15513,'-38'-15'593,"1"1"1,-13 5 0,5 10-1112,11 19 624,3-1 1,-1 3-29,7 2 1,1 2-800,-1 2 1,1 2 753,-1 0 1,3 1 10,1 0 1,2 0-6,4-2 1,2-1-38,4-2 1,1-1 70,0 17 507,5-9-227,14-5-2633,23-15 2280,7-13-42,-10-7 0,1-5-614,-2-5 0,-1-2 390,3-4 0,0-2 221,0-1 0,1-3-8,-6 1 1,0-3 0,-2 2 58,2-4 0,-2 1 52,4-8 1,-3 2-434,-3-2 285,-15 46 2854,-8 10-2616,-4 10 1,-2 5 488,0-5 1,-1 1-499,2-1 1,0 0-16,-1 21 781,2-11-731,3-8 152,9-11 194,8-8-223,10-8 0,4-4-255,-4-2 0,3-4-78,6-2 1,4-2 0,-1-2-747,-6 0 0,-2-1 0,1 1 580,13-8 1,-1 1-393,-7 4 0,-5 5 179,-8 5 258,-5 15 157,-12 10 202,-3 28-45,-2-8 61,0-6 1,-1-1-102,0 1 2515,0 1-2486,4-21 195,5-5 73,11-4-263,10-7 1,5-4-152,-5 2 0,3-2-206,-1-1 0,4-2 0,-2 0 130,7-5 1,2-1-33,-9 3 0,5-2 1,-1 1-1,-5 2 21,3 0 0,-2 0 29,2-2 0,2-1 0,-13 10 58,-16 14 224,-5 7 158,-2 12-119,1 6-45,-1 2 85,5 8-130,0-14 540,10 2-350,3-20-128,7-6 1,8-7-360,4-7 1,8-7 0,2-1 0,-4 2-851,1 3 1,-2 1 0,2-3 915,-7 1 1,5-4 0,-1 0 0,-2 1 0,-6 3 4,6-3 0,-6 2-1252,-4 3 1,-2 1 1198,13 0 19,-9 4 87,-6 4 510,-3 25-213,-6-2-29,2 22-10,-5-10-129,-1 1 61,4 4 1454,-2-14-1375,7-1 3007,2-16-3012,6-9 0,4-3-527,-2-2 0,1-2 203,-1 0 0,3-1 1,-1-1-78,-4-1 1,-1 0-1,2-1-67,11-6 1,3 0 0,2 3 36,-9 7 0,3 3 1,-2 1-1,-2 0 169,0-3 0,-2 0 0,-2 6 395,22 13 1,-19 11-12,-43 12-27,-2 11 17,-8-12 55,9-14-128,0-2 369,26-19-588,11-12-1094,-1-1 0,7-3 0,-2 0 738,8-6 0,1-2 102,-4 2 0,3-1 1,0 2-646,-7 6 1,2 0 0,-2 2 0,-3 2 704,3-1 1,-2 4 109,18-5 0,-9 16 300,-32 32 0,-9 10-1003,2-17 1,-1 1 760,0 19 1,-1-1 14,-1-6 1673,1 0-1493,2-19 738,18-4-817,6-25-174,-4 1 0,4-3-421,8-8 1,6-7-1,1-2 1,-4 5 325,3-2 0,0 1 54,-4 2 0,5-5 1,-1 3-1,-9 6-177,7 2-163,-15 10 2448,-7 34-1745,-8 0 0,-3 3-255,0-4 0,0 2-70,1 5 1,0-3 125,4-9 3153,1-5-1660,36-20-1594,-4-12-569,-13-1 1,9-7 0,6-4 0,2-2 0,-4 1 0,-6 5-289,2-1 0,-6 2 0,6-3 704,-2 2 0,8-4 1,2-2-1,-1 1 1,-5 4-1,-10 6-15,-2 0 1,-10 14 675,-10 28 0,-8 19 0,-3-5-702,-5-9 0,-3 2 232,-1 3 0,-2 7 1,0 0-1,2-7-10,2-3 1,2-4 16,-3 21 438,4-2 145,4-23-748,26-28 1,17-14 0,-4-1-222,-10 3 0,0-1 195,4-2 1,5-3 0,1 0-1,-7 4-639,0 0 1,-3 2 647,-5 4 0,0 1 432,10-3-1067,-19 35 940,-13 1-44,-9 26-23,-4-15-16,3-1 402,4 4-229,7-18 270,10 3-113,33-29-446,-6-6 1,2-3-110,1 2 1,1-3 44,-10 3 0,-1-2 0,-2 2 531,2-1 0,-3 1-509,-5 3 1,-1 1-152,9-4-593,-16 13 795,-12 15 411,-16 26 1,-7 8-348,12-21 1,1 1 23,-6 12 0,-2 4 0,4-7 97,5-6 3091,1 4-1220,24-38-1608,4-11-717,6-3 0,8-6 1,-3 1-741,-5 2 0,0 0 986,3-2 1,4-2 0,-7 4-364,5-4-146,-17 14 302,-9 11 230,-18 17 62,-5 11 212,-8 11 0,-2 4-235,10-15 1,0 0 467,-8 15 0,1-1-440,7-3 45,4-9-11,4-7 151,4-9 817,1-6-755,9-8-247,7-9-67,12-8-17,8-9-78,3-2-6,0 0 70,-15 14 0,-2 1-25,7-4 56,-1 3 708,-19 11-815,-5 4-582,-2 0 605,-6 1-1434,0 2-1759,-10 1 0,0 2 2457,-5-2 1,9-2 0,2-1 0</inkml:trace>
  <inkml:trace contextRef="#ctx0" brushRef="#br0" timeOffset="281272">18894 4682 16342,'-12'35'187,"-1"0"1,1 1 0,-3-1-1,-3 2 1,0 0 0,0-3-1281,-2-1 1,1-3 0,-3 2 852,1-1 1,-1 1 0,-2 1 0,-2 1 331,-2 1 1,-3 1 0,-1 1 0,1-2 0,2-2-88,-3 4 1,3-3 0,-3 3-359,3-2 0,-5 4 1,0 1-1,2-3 0,5-4 45,-7 7 0,4-5 308,5-4 0,1-3 1172,-3-1-1172,22-33-543,-1-12-67,1-11 0,0-5 360,2 4 0,0-3 177,0-8 1,1-4-1,0 1 530,3 2 1,0 0-1,0 2-365,1-6 1,0 3-93,0 0 0,3 14 1905,0 28-2006,0 16 101,2 12 154,-1 10 0,1 5-93,-2-8 1,0 1-6,-1-3 0,1 2 0,0 0 207,0 12 0,-1-3-1260,0-8 0,1-1 1496,-1-2 0,1-3 2777,5-2-1197,5-24-2025,13-19 0,10-13 0,0 2-799,4 4 0,4 0-75,-8 4 1,5-1 0,-1 1 0,-4 5-820,2 4 1,-3 7 982,-4 8 1,-7 6-1,-15 2 1,-4-4 0</inkml:trace>
  <inkml:trace contextRef="#ctx0" brushRef="#br0" timeOffset="282884">9770 7399 19893,'-44'-11'-62,"8"12"1,-3 5 86,10 2 0,-3 2-5,-5 3 1,-4 2 0,1 0-16,6-2 1,1 0 0,-2 1-826,-2 0 1,-2 2 0,1 1 0,2-2 537,2-1 0,3-1 0,0 1 285,-3 0 1,1 1 0,4-2 319,4-1 1,4-1-172,-1-2 66,0 2-476,21-21-94,1-1-461,1-17 1,2-3 403,2-4 179,-1 1 1,1 1-113,5-2 3361,1-3-3125,2 1 27,3-10 79,-3 16 507,1-3-299,-5 13-164,-5 12-88,2-1-572,-2 14 616,0 6 33,3 9 141,0 6 145,-2 5-129,0 5 85,-3 0-51,-2-8 0,-4 1 30,-13 9 1,-3 1-205,7-6 1,-3-1-647,-10 5 0,-1-4 697,-3 2 123,12-14 1,0-1 38,0 3 235,-1 1 74,17-20 184,2-3-1132,2 0-592,4 0 1300,8 1-1620,10 2-1692,19 1 2980,-5 0 0,0-1 0,5 1 0,-17-2 0,0-1 0</inkml:trace>
  <inkml:trace contextRef="#ctx0" brushRef="#br0" timeOffset="285879">24772 13433 17585,'-50'-1'142,"1"-1"0,0 2 0,1 3-78,11 1 1,-4 4-612,7 0 1,-6 2 0,-3 1 0,-2 1 0,1 0 0,4-2 193,-3 1 1,4-1 0,-1 1 0,-4 0 375,0 0 0,-2 2 1,-3 0-1,-1 0 1,0 0-1,2-2-178,4-1 1,0-1 0,0 0 0,1-1-1,2 0 1,2 0 168,0 0 0,5-1 0,-1 0 0,-4 0 10,-2 0 0,-4 1 0,-3 1 0,2-1 0,3-1 0,7-1-44,-8 2 1,4-2-19,3 0 1,-1 1 0,4-1-2086,-12 4 1983,28-4-1064,45-23 733,11-1 268,-5-6 0,7-9 0,0-3 0,-6 5 183,-4 0 0,-3-1 252,3-2 1,4-6 0,-1 0 0,-10 5-132,-10 8 0,-4 1 92,2-5 0,-1 0 2423,-6-16-2459,-2 15 1769,-5-6-1461,-7 8-465,4 14-750,-15 18 1242,1 30 1,-1 20 0,2-4-320,-1-9 1,-1 2-1,3-3 1,-4 7 0,0 3-1,0-3 1,4-8-1414,-2 0 0,0-3 1313,0 2 0,-1 1 0,2-4 25,1-6 0,1-3 432,0 0 0,0-1-500,1-2 1,0-1 30,-13 12 12,8-3 235,9-14 2425,18-4-2626,41-8-351,-20-1 0,3 0-342,13 2 1,2 0-688,-6 3 1,4 1 1272,-7 0 0,5 1 0,2 2 0,-2-2 0,-6-1 0,4 1 0,0 0 0,-2 1 0,0-1 0,0 0 0,0 0 0</inkml:trace>
  <inkml:trace contextRef="#ctx0" brushRef="#br0" timeOffset="291649">23876 16762 22408,'-21'-16'248,"0"1"0,-10-12 1,0-2-227,10 7 1,-2-2 16,-4-5 0,-4-4 0,-1-1-29,5 6 0,0 0 0,-1 0 0,0-1-830,0-1 1,-1 0 0,0 0 0,1 0 234,0 2 0,1-1 1,1 1-1,1 1 587,0 0 0,1 2 0,2 1 724,1-1 1,1 2-727,2 1 0,-2-1-811,-10-11 0,-5-5 0,3 6 547,11 10 1,1 1 195,-8-8 1,-2-3 0,8 11 0,14 16 2217,7 4-5381,1 2 3147,-3 0-73,-17 0-9,-15-21 1,-3-5 87,-1 6 22,1-7 1,5-3-107,17 2 156,6 11 0,-4-5-288,1 0 0,0 0-36,-1 2 195,-2-4 1,0 2 3267,1 9-3279,-1 2 119,3 2-23,2 3-3227,2 2 3010,0 1 166,2 2 67,-10-1 202,8 0 130,-7 0-209,13 1 359,1 1 275,2 0-802,-7-3-167,-12-2-73,-12 1 246,0 1-348,-3 7 393,11 2 28,-15 7-12,3 0-2120,-2-2 2132,11-2 1943,11-5-1931,5-2 358,1 0-364,5-1 39,1 0 431,2-1 2800,0 0-2756,-5 0-203,0 0-317,-4-2-39,1 0 33,2-2-33,1 2-6,4 2 415,0 0-96,7-1-3279,18-10 3005,2 0 5,17-9-5,-13 6 0,0 0 0,-6 3 0,1-1 0,7-3 0,2-1-3,8-3 1,1 0-49,-2 2 1,1 1 957,-1-1 1,0 0-931,-9 5 1,-4 3-34,-7 3 51,-6 1 10,-4 2 1,-4 2-219,-4 0-112,-1 1 124,-6 0-766,-32 5 1,-10 3 966,0 1 0,12-3 0,-5 2 0,6-1-78,-12 6 72,2 2-47,17-4 0,1 0-9,-12 6 31,13-3 1,1 0-32,2 1-72,-6 12 134,17-14 44,-1 4 348,-1 5 566,3 1-572,-2 5 46,6-2 117,5-5 2727,1 4-1409,0 21-1391,2-8-271,1-13 1,0 0-55,6 10 0,2-4-61,1-4-6,0-6-207,11 3-869,-5-13-1058,18 2 2050,8-14 0,-20 0 0,8 0 0</inkml:trace>
  <inkml:trace contextRef="#ctx0" brushRef="#br0" timeOffset="300721">6154 3623 19692,'-28'-3'190,"0"-2"45,-1-4-168,6 2 6,-10-4-22,7 5-51,-3-2-3,1 3 0,-2 1-3,-18-4-11,14 3 1,0 1 16,10 1 0,-2 1 11,-18 1 0,-8-1 0,8 1-8,15 0 0,2 0 8,-14 0 0,-5 0 1,15 0-12,22 1 0,-3-2-12,2 1 7,-3 0-34,-6 0-1,8 1 1,-3 0-280,11 0 263,3-1 62,0-1 44,0-5-240,2-2-937,16-37 791,0 7 336,-7 15 0,-1 1-50,4-3-107,-14 20 101,1 3 50,-1-1-475,0 3-309,0 0 729,-4 1 27,0 0 28,-5 0-38,-1 2-18,2 1 56,-3 3-83,7-1-6,-9 12 134,3 3 34,-8 23-68,8-17 40,0 5 179,3-16-67,1-5 5,0 4 12,-1-4-34,1 2-62,1 2 23,0 0-45,2 2 129,2 6-40,0-7 12,6 7-846,22 1-828,3-9 1517,1-3 0,0-3 0,-4-4 0,5-2 0</inkml:trace>
  <inkml:trace contextRef="#ctx0" brushRef="#br0" timeOffset="310578">8380 17027 18902,'-2'-27'1226,"0"0"1,-1-16-846,-8-1 0,-2 0-269,1 2-75,3 9 0,-2-4 1,2 5-38,-1-2-20,2 9 1,0-1-113,-1-4 0,1 1 25,-3-10 15,0-2 0,0-1 13,3 12 1,-1 2-100,1-2 1,-1 1 99,0 4 0,-1 2-40,-4-4-11,0 4 40,0 2-219,-2-3 0,1-1 257,-2-1 9,2 3 0,2 2-75,4 10-85,5 5 12,-1 3-825,4 2-2,0 1 866,-6 3 151,0 4 0,-8 6 0,0 5-6,-12 16 6,6-8-9,5-5 1,1-1-31,2 0-34,0 0 40,8-12 352,4-5-314,10-14 1,0-2-6,13-12-28,-4 0-34,4-1-16,-2 3 0,1-2 72,-1 4 0,1 1 6,-1-2 0,-1 2-11,8-3-28,-20 19-51,0 3 90,3 1 146,4 2 257,24 12-675,-12-6 1,2 2 301,0 1 1,1 0-31,0-1 0,-2-1-3277,6 1 1247,-4-4-1247,-7-3 2644,-3-5 0,-9 1 0,-4-2 1</inkml:trace>
  <inkml:trace contextRef="#ctx0" brushRef="#br0" timeOffset="332358">15403 13802 21791,'-45'-9'-89,"9"1"-3188,-1 4 877,11 1 1289,0 2 887,-8 0 0,-1 1 1251,3 2-1053,-2-2 1,4 1 14,16 3 6,3-2-1,0 1 2274,3-1-2262,-2-1 3270,1 1-3205,-12-1-189,-6 0-55,-8 1 122,8-2 46,5 1-309,-4-1 214,8 0-1,-11 0 95,10 0 6,0 0 45,9 0 56,1 0 5,9 0-1063,0 0 957,3 1 33,2 3 34,3 1-3344,4 6 3493,9 10 36,0-1-28,6 8-123,-5-6 246,6 9-101,-6-6-123,5 6 28,-4 0-100,-6-7-12,3 6 28,-6-6 0,-1 1-27,2 2 44,-2-4 0,0-1 117,0-4 3075,0-2-2857,0-1-111,9 7-263,-7-7 11,6 5-22,-1 1-34,-1-3-3277,1 2 2848,-10-10 1,-5-6-1,-5-4 1</inkml:trace>
  <inkml:trace contextRef="#ctx0" brushRef="#br0" timeOffset="333277">14890 13935 17540,'25'-9'1379,"-1"2"-752,-6 7-78,4 0-2093,3 2 1,2 3 1885,18 5-340,-17-3 1,-2 1 957,10 9-892,-14-4 150,9 10 74,-8-6 78,9 8 117,3-2-386,-8-4 1537,-3-3 0,-1 1-1346,1 0-241,6 5-6,-15-11-40,-2-2 40,0 0-45,1-1 34,0 0-34,0-1-1715,3 3-1562,-9-1 3156,-4 7 1,-5-9 0,-4 2 0</inkml:trace>
  <inkml:trace contextRef="#ctx0" brushRef="#br0" timeOffset="339092">25471 11685 17910,'14'-42'1983,"-11"9"-1983,-21 31-33,-20 2 33,9 2 0,-4 1-1639,-11 2 1,-4 3 1591,9-1 0,-2 1 0,-2 1 49,-3 1 0,-1 1 0,-4 2-379,10-1 1,-4 3-1,-2 0 1,-1 1 0,2-1-1,4-1 377,-3 1 0,3-1 0,1 0 0,-3 1 0,4 0 0,-4 0 0,0 2 0,0-1 0,2 0 0,5-2 3,-6 4 1,4-1 0,0-1-84,-1 0 1,-1 0 0,2 0 82,2-1 1,1-1 0,-4 2-7,-3 1 0,-3 1 0,-2 1 1,2-1-43,3-1 0,1 0 0,0 0 1,-2 1-119,2-1 0,-2 0 1,-1 1-1,3-1 0,2-1 109,-5 2 0,3-1 0,4-2-50,-7 3 1,10-4 1921,18-8-1857,8-2 1723,6-2-1717,2-2-34,7-7-146,10-11-149,4-2 1,2-2 291,-5 4 0,2 0 1254,13-10 0,1 0-1302,-9 10 1,-1 1 91,4-2 1,-2 2-81,6-4-3171,-15 11 2770,-15 9-569,-1 1 1182,-9 10 91,-3 1 49,-13 10 19,-1-5 0,-5 3 1,2-2-241,3-2 0,0-1-50,-5 4 1,-3 2 0,3-3 24,-12 7 84,2 2-51,-2 0 34,4 0 45,2-2 39,15-8 1,2 0-79,-1 2 302,-2 5-62,20-18 40,2 1 45,7-3-1165,18 6 0,6 2 510,18 3-449,-3 0 0,3 1 290,-3-4 0,3-2 416,-2-1 0,4-1 0,-4 0 0,-6 0 0,-2-2 0,10 1 0,-1-1 0</inkml:trace>
  <inkml:trace contextRef="#ctx0" brushRef="#br0" timeOffset="369944">18780 15457 7251,'37'-32'-42,"0"1"0,0 0 0,-8 5 0,1 0 0,-1-1 0,-1-1-77,0-2 0,-2 0 0,0-1 0,0-1 119,1-2 0,1 0 0,0-1 0,-3 3 0,-1-1 0,-2 2 0,-2 2 0,3-4 0,0 0 0</inkml:trace>
  <inkml:trace contextRef="#ctx0" brushRef="#br0" timeOffset="400941">15777 16884 24295,'33'-4'234,"1"0"0,2 0 1,7-1-1,0 0 0,-3 1-197,-5-1 1,-3 1-1,6 0-14,0 0 0,7 0 1,4-1-1,-1 1 1,-3 0-1,-5 1-1116,1 0 1,-5 0 0,3 1 517,5 0 0,3-1 1,-1 1-1,-5 0 597,4 1 1,-1 0-353,2-1 1,3 0 0,-1 0 331,-6 1 0,-2 0 0,4-1-81,-1 0 0,3 0 0,1-1 0,-2 1 80,-7 1 1,-1-1-1,0 1 1,3-1-191,6 0 1,5-1 0,1 0-1,-1 1 1,-6 0 190,3 0 0,-5 0 0,4 0 9,1 0 0,4-1 0,-2 0 0,-8 1 487,-6 0 1,-2 0-452,1-1 1,5 0 0,1-1 0,-3 0-45,0 0 1,-2 0 0,3 0 246,1 0 1,4-1 0,1 0 0,-2 1-249,-3-1 1,-1 1 0,-1-1 0,3 0-2,5 0 1,3 1-1,-1-1 1,-1 0-2,-6 0 0,0 1 0,-2 0 0,2 0 2,1 0 1,1-1 0,-2 1 0,-4 1-3,4-2 0,-3 0 16,0 0 1,3 0-17,-1-1 0,3 0 0,-2 0 0,-8 2 0,-1 0 0,2 0 0,9-2 0,2 1 0,3 0 0,-3 3 0,3 0 0,-1 1 0,-3-1 2,-4 1 0,-3-1 0,3 1-2,2 0 0,3 1 0,1 0 0,-2-1-28,-4 1 1,0 0 0,-2 0 0,-2 0 29,11 0 1,1 0-1,-1 0 0,3 0 0,-5 0 892,-11 1 1,-2-2-892,0 1 0,-1-1 44,-1-1 1,0 0-45,-1-1 0,-1 0 27,-1 0 1,0-2 53,20-2 786,-6 0-730,-8-1 392,12-4-426,-19 3 3170,11-5-3119,-13 6 119,-5 2-276,5 1 0,-4 3-6,1 1-582,11 1-660,-9 0-1419,9-6 2667,-8-11 0,-11 7 0,2-5 0</inkml:trace>
  <inkml:trace contextRef="#ctx0" brushRef="#br0" timeOffset="420181">24647 5312 12612,'0'0'0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18:28.7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24865 1957 24883,'48'5'124,"0"1"0,0-1 0,0 0 0,0 1 0,0-1 0,0 1 0,0-1 0,-1 0 0,1 1 0,0-1 0,0 0 0,-7 0 0,-2 0 0,3 0 0,6 0-398,-8 0 1,4 0 0,5 1 0,2 0 0,3 1 0,0-1 0,0 1 0,-1-1 0,-3 1 0,-3-2 0,-5 1 0,-5-1-10,13 2 1,-7-1 0,-4 0 0,-2-1 282,0 1 0,-3-2 0,3 2-820,8 0 1,4 1 0,1-1 0,-3-2 454,3-4 1,-3-2 0,0 2 0,-5 3 0,0 1 0,-3-2 0,8-6 0,-1 0 0</inkml:trace>
  <inkml:trace contextRef="#ctx0" brushRef="#br0" timeOffset="474">26748 1656 19854,'31'23'2829,"6"4"-2589,-14-12 1,1 1-84,4 2 0,2 2-44,-1-1 1,3 2 0,0 1-902,6 6 0,0 2 0,0 0 789,-7-6 1,0 0 0,-2 0-2,2 1 0,0 2 0,-9 1 224,-6 11 1,-13 1-147,-14-11 1,-6 0-79,3 12 0,-5-4-784,-14-13 1,-5-7-19,11-3 1,-2-2-838,-12 5 1,0-2 1091,13-5 1,1 0 0,-3 1 0,5-2 0,7-4 0</inkml:trace>
  <inkml:trace contextRef="#ctx0" brushRef="#br0" timeOffset="3295">2856 5771 23058,'28'2'1243,"11"0"-1070,-12-2 1,4 0-483,5 0 1,5 0 0,2 0 395,5 1 1,2 0 0,0 1-612,-12-1 0,1-1 0,0 1 0,-1 0 580,12 1 0,0 0 0,0-1 57,-11 0 0,1 0 1,-1 0-1,0-1-22,5 1 1,-1-1 0,2-1-34,0 0 1,1-1 0,2-1 0,0 0 13,-5 0 1,0-2 0,0 0 0,1 0 0,-3 0-319,6-1 0,-2 0 0,0-1 0,0 1 264,2 0 0,-1-1 1,0 1-1,-4 0-18,-1 0 0,-3 1 0,-3 1-70,1 1 1,-2 0 69,5 0 0,1 0 0,0 0 0,3 1 5,-1 0 1,2-1 0,-1 1 12,-9 0 1,-1 0 0,1 1-17,9-1 0,2 0 0,-2 0 770,2-1 0,1 1-771,-9 0 1,3 1-1,2-1 1,1 1 0,-4 0 0,2 0 0,1 1 1,-1-1-1,0 0 364,3 0 0,0 0 0,0 0 1,0 1-365,-2-1 0,2 1 0,0 0 1,-4 0-1,-5 0 20,5 0 1,-2 0-25,-1 0 1,6 0-1,-1 0 1,-4 1-2,4-1 0,0 0 3,-2 0 0,4 1 0,1 0-667,-8-1 1,2 0-1,0 0 1,-2 0 664,1 0 0,-1 1 0,2-1 3,-1 0 1,2 0-1,0 0 1,-4 0 63,11 0 1,-6 0-66,-13 0 0,1 0-651,11 0 1,7 0 0,-5 0 650,-6 0 0,-1 0 0,7 0 0,3 0 0,-6 0-565,9 0 565,-4 0 1689,-7 0-1678,7 0-11,-16 0 234,4 0-189,-6 0 2691,-3 0-2697,13 0-562,-10 0 0,2 0 559,2 0 1,0 0-37,0 0 0,0 0 0,-3 0 0,-3 0 0,0 0-6,-5 0 6,-6 0-101,-3 0-162,-6 0-325,0 0-2689,-4 0 3820,-21-9 0,16 7 0,-16-7 0</inkml:trace>
  <inkml:trace contextRef="#ctx0" brushRef="#br0" timeOffset="5284">9576 5821 24626,'45'-6'252,"-22"3"0,4 0-2,14-1 0,8 0 1,-3 0-616,-12 1 1,-1 0 0,5 1 398,3-1 1,8 0-1,3 0 1,1 0-1,-3 1 1,-6-1-837,3 1 1,-5 1-1,4-1 803,-7 1 0,2 0 0,2-1 1,0 1-1,-2 0 59,4 1 0,-1 0 0,-1 0 1,-1 0 34,8 1 0,-2-1 0,3 1-74,-6-1 0,3 0 0,-1 1 0,-3-1 7,2 1 0,-2 0 0,-4 0 427,1 0 1,-4 0-397,-4 0 0,1-1 112,6 1 0,0-1-87,-12 0 0,1 0 58,15 0 1,1 0 39,-6 0 0,-3-1-163,-10 1 1,-2 0 485,20-1-465,-44 1 2189,0 0-3169,0-3 506,0 3-2843,-12-4 0,1 3 2457,-11-2 1,12 2 0,2-1 0</inkml:trace>
  <inkml:trace contextRef="#ctx0" brushRef="#br0" timeOffset="7223">13012 5877 22593,'31'13'1557,"6"-3"-1305,-12-8 0,2-2-1353,9 1 0,3-1 1254,-7 0 0,1 1 1,7-2-20,-3 1 0,7-2 1,4 0-1,2 0 1,0 0-1,-2 0 0,-4 0-618,0 0 0,-4 1 0,0-1 0,1 0 0,3 1 508,-4-1 1,4-1-1,2 1 1,2 0-1,-2-1 1,0 1-1,-4-1 1,-4 1 21,7 0 0,-5-1 0,-1 1 1,2-1-167,0 1 0,3 0 0,0 0 0,-1 0 0,-1 0 174,-2 1 1,-2-1 0,1 0-1,4 1-202,2 0 1,4-1 0,3 1 0,-1 0 0,-2 0-1,-5 0 163,-2 1 1,-5-1-1,0 0 1,2 1 8,8-1 1,2 1-1,-1 0 1,-2-1-25,0 1 0,-3 0 0,0 0 0,-4 0 0,-2 0 0,1 0 11,1 0 0,0 0 1,-2 0-10,14 0 1,-3 0 14,-1 0 0,-5 0-17,-3 0 0,-8 0 0,-8 0 0,-22 0 1356,-1 0-1373,-3 0 571,2 0-2508,-2 0-1323,-1-6 2656,-1-4 1,2 8 0,2 0-1</inkml:trace>
  <inkml:trace contextRef="#ctx0" brushRef="#br0" timeOffset="8853">17992 3082 22660,'16'26'138,"1"1"0,0 2 1,1 2-89,0 6 0,1 1-949,-4-8 0,0 2 1,3 2 965,3 7 0,3 5 0,1 0 1,-3-2-29,1-1 0,-1-1 0,1 2-21,-2-5 0,3 4 0,-1 1 0,0-2 0,-4-6 406,6 9 1,-3-5-423,-4-6 0,0 0 0,-2-3-879,1 1 1,-3-5 876,2 6 62,0 0-56,-15-30 977,-9-3-988,-7-7-2629,-14-8 2488,-10-11 968,16 10 1,-1-4-842,-6-6 1,-2-6-1,1 2-617,-4-4 0,2 0 638,5 6 0,0-1 0,4 3 17,5 5 1,4 5 14,5 5 5,6 6 2751,3 3-2785,1 2 180,16 20 269,12 15 642,-12-13 1,6 0-568,13-2 0,11 2 1,2-4-1,-6-4-456,-5-5 0,2-5-224,6 0 0,9 0 0,-1-4 0,-9-8 36,-3-20 0,-8-7-193,-6 12 1,-1-2-1,-2 0-1331,1-5 1,-5 1 1071,0-2 0,-17 16 0,-3 12 0</inkml:trace>
  <inkml:trace contextRef="#ctx0" brushRef="#br0" timeOffset="15958">9966 8454 18683,'48'0'579,"0"0"0,-2 0 0,3 1-1160,-11 2 1,3 1-1,1 1 1,-3-2 686,-1 0 1,-3 0 0,3 1-47,7 0 0,5 2 0,-1 0 1,-6-1 535,6 0 1,1 0-523,-14-2 0,6 1 0,1 0 0,-1 0 0,-4 0-415,-1 0 0,-4-1 0,3 1 359,7 0 0,4 0 0,1 1 1,0-1-519,1-2 0,1 0 0,0-1 0,-4 0 516,-1 1 1,-3-1 0,3 0-9,2 0 1,4-1-1,-2 1 1,-7-1 506,2 1 1,-8-2-521,0 1-144,-10 0-41,-7 0 1255,-8-2-3267,-5 1 1109,-3 0 1,-2 1 0</inkml:trace>
  <inkml:trace contextRef="#ctx0" brushRef="#br0" timeOffset="22948">2246 9050 20100,'5'-30'1120,"-1"7"-1142,-4 34 22,0 10 170,0 10 1,0 5-126,0-4 0,0 0-14,0 17 0,0 0-532,0-11 1,0 1 522,-1-5 0,0 2 1,0-2 105,-1 2 0,-1 0 32,-1 2 1,0 3 0,-1-8 164,-1 3 45,-3-9-370,9-46-6,0-21-28,0 15 1,1-5-986,3-7 0,3-5 1,-2 2 984,0-3 1,-1 0 3,2 3 0,2-3 0,-2 2-160,-1-6 1,0 5 189,-3 17 0,1 0 3,0-12 0,-1 5 8,0 15-11,-2 5-50,1 8-455,-1 2 152,0 48 415,0-17 0,0 3 55,-1 7 1,-1 5-1,-1-3-67,1 2 1,-1-3-48,-2 3 0,0-5-3280,-3-9 0,5-27 2565,2-13 0,1-6 1,2 0-1</inkml:trace>
  <inkml:trace contextRef="#ctx0" brushRef="#br0" timeOffset="39206">14576 8204 20716,'4'-22'1283,"-8"10"-1283,-31 22 0,-7 7 0,15-5 0,-3 2-6,-9 4 0,-5 3 1,4-2-828,0 0 0,0 1 722,1-1 1,-2 1 0,2-1-1190,-4 2 1,7-4 751,0 0 483,9-5 1,6-3-127,18-9-397,4-3 157,5-4 1308,-1-1-1017,2-1 308,-2 5-359,-2 1 113,-1 27 235,1-11 27,0 22 1,1-17 78,3 2 286,14 10-1267,0-7 718,14 7-322,-12-17 0,2-1-1090,20 4 793,-10-7 1,-1-2-1,-4-3 1,3-3 0</inkml:trace>
  <inkml:trace contextRef="#ctx0" brushRef="#br0" timeOffset="40980">17223 7899 19339,'2'-8'89,"11"29"1,4 16-43,-5-8 1,0 3-717,1 1 0,2 6 0,0 1 0,-2-4 672,2 7 0,-2-2 0,-2-5 1,1 1 0,-2 0-13,0 11 1,-1-2-207,-2-2 1,-2-2-47,0-8 1,-1-2 129,-1 9-451,-8-48-45,-3-13 341,-7-14-39,-2-6 1550,-3-1-1024,4 8 1,0 1 168,-1 0-23,-5-12-224,20 39-50,2 3 39,0 1-123,3 3 347,28 15 36,12-14 1,7-8-1139,-11-7 1,2-4-1,-2-1-327,-4 6 1,-1 1 0,-4-6 1029,-4-9 1,-3-5-1,-10 6 1,-14 5 0,-4 3-1</inkml:trace>
  <inkml:trace contextRef="#ctx0" brushRef="#br0" timeOffset="43264">21851 8913 18868,'15'-31'525,"0"0"0,0 0 0,8-13 0,-2 2-2164,-8 14 1,1 1 922,6-9 1,2 0 782,-4 11 0,0 0 688,4-5 1,4 0-689,3 7 0,4 1 0,-1 2-64,1-1 0,1 0 10,2 0 0,4-1 0,0 2-10,0 3 1,0 1 0,-1 1-80,-6 3 1,-2 0 0,2 0 76,10-4 1,3 0 0,-4 1-2,6 0 0,-3 0 0,-3 2 0,6 0-344,-10 7 0,6 0 0,5 0 0,0 1 1,-3 1-1,-6 0 342,4 0 0,-6 2 0,6 0 280,-5 0 1,6-1-1,3 1 1,-2 0-1,-4 2 1,-8 2-310,3 4 0,-3 4 12,6 4 0,3 3 1,-2 0-469,-2-1 1,0 1 484,0 2 0,3 1 0,-5-1 389,-7-1 1,-4 0-441,8 7 0,0 5 38,-10-7 0,-1 2 0,0 0 15,8 7 0,-2 0 0,0 5 0,-2-2-209,-10-13 1,0-2 211,1 2 0,0 1 351,8 7 1,0 0-355,-8-8 0,-1 0 0,4 3 0,0 0-6,5 10-100,-4-12 61,-5-4 2705,-6-12-2811,-10-7 527,0 1-560,-4 0 178,2-1 508,-4 1-423,3-1 173,-5 0-129,-3-7-67,-8-4-25,-5-13 1,-5-8 0,2 2-452,3 6 1,0 0 396,-6-8 1,-3-3-1,4 6-25,7 10 1,2 4-31,-15-10-191,3 8 112,14 9-50,5 3-51,10 5 124,2 5 207,3 33 436,14-20 1,4 0-381,-8 6 0,2-2 106,13-7 1,3-7-91,5-5 1,3-3-46,-14-3 1,0-1-45,13-4-22,-6-9 0,-2-3-477,-7 1-1196,-10-6 1,-9 0-1639,-24 8 2457,-21-12 1,16 22 0,3 0 0</inkml:trace>
  <inkml:trace contextRef="#ctx0" brushRef="#br0" timeOffset="44215">21822 8328 17955,'3'27'1392,"1"-1"0,0 12-922,5 7 381,-6 4-615,-2-15-99,-4 5 1,-3 1-3415,-3 8 3289,2-17 1,0-1 26,-2 0 202,4-14 1859,13-18-1899,6-7-167,12-8-34,4-2-62,4-1-156,-2 3-236,-1 5-2823,6-1 0,-18 6 2457,5-2 1,-21 6 0,-1 1 0</inkml:trace>
  <inkml:trace contextRef="#ctx0" brushRef="#br0" timeOffset="46498">8467 11715 21175,'-19'-21'1435,"1"0"-1262,5 3-49,-2-3-63,-2-4 12,1-3-65,-1-3 1,0-2-4,-4-10-5,4 8 0,1 1 0,0-1 0,-2 2-182,0 1 0,-1 0 26,1 0 83,0 3 0,3 3-45,10 12 46,1 4-114,2 3 1,0 2 12,0 2-539,-9-17 494,5 10 84,-3-9-1339,6 14 436,0 15 1032,0 1-79,-7 16 0,-3 4-370,-1-6 0,1 0 314,0 4 0,0-2-61,-8 5 16,20-29-403,0-10-303,5-5-783,9-24 1226,1 6 55,-1 4 1,0 0 308,3-4 109,-2 7 0,-1 2 121,3-2 112,7-2 1523,15 4-1439,-17 12-57,15-2 34,-11 26-363,-10-2-612,-2 15 1,-3 1-1,-4-10 1,-2 21 0</inkml:trace>
  <inkml:trace contextRef="#ctx0" brushRef="#br0" timeOffset="48832">11310 12156 22246,'-20'-11'-37,"-3"-3"1,-1 0 36,-1-2 0,1 2 0,0 0 39,-7-7 12,10 6-18,-6-7-33,5-8 0,-2-9 0,2 5-675,7 12 0,0-1 673,-8-12 0,-4-6 1,6 8-67,1 3 60,5 6 0,0-1 2,-4-5 6,-5-13-39,11 20 33,2 7-34,-2-3 35,-1 1 1338,6 8-1333,-1-3-34,6 9 23,2 3 5,0-2-111,0 2-667,-3-9 633,1 2-57,-7-13 164,6 12 38,-2-2-61,6 10-1266,0 1 352,-3 0 886,-1 3 45,-3 2 44,-2 5 1,-15 14-51,6-7 16,-6 7 147,16-16 498,5-5-560,3-8-219,14-28 39,-5 7 45,1 2 1,1-1-185,8-21 240,-5 10-1027,-2 2 1,-1 2 1060,-2 2-67,1-9-118,-9 25 73,-1 9-56,0-1-331,-3 10 460,-2 4 34,-7 6 5,0 7 179,-8 14-62,8-7 2027,-2 8-1853,8-7-162,4-10 45,1 2-23,1-13 56,0-2 157,4-3 107,3-1-3431,7-1 3413,21-1-391,-4-5-133,17-1 71,-13-5 61,-3 0-55,-7 1 78,-7 2-23,-6 3-61,-5 1-56,-1 3-11,-1 0 67,23-1 0,5 0 0,-16 1 0,12 0 0,0-1 0</inkml:trace>
  <inkml:trace contextRef="#ctx0" brushRef="#br0" timeOffset="61019">16626 11342 16857,'-47'17'231,"0"0"1,0 0 0,0-1 0,0 1-1,7-3 1,3-1 0,0 0 0,-4 5-701,5-1 1,-2 4 0,-3 2 0,0 2 0,0-1 0,2-1 0,2-1 358,0 1 0,3-1 0,0-1 0,1 0 0,-2 0-189,-3 3 1,-1-1 0,0 0-1,-1 0 1,1 0 310,0-1 0,0 0 1,0 0-1,1-1 1,0 0-11,-7 4 1,1-2 0,0 0 0,2 0 5,3-3 1,1-1-1,1 0 1,2-1-110,-5 2 1,2 1 0,2-2 100,-7 3 0,3 0-20,3 1 1,4-1-46,6-3 1,3 0 267,1 1 0,3-1-203,0 1 2281,18-14-2404,21-33 78,-1 0-516,1-11 1,0-2 504,-8 17 0,0 0-31,5-16 1,-1 1-54,2-6 81,-5 8 0,-1 0 56,-4 9 1,-1-1 3,-1-5 1,1-5 0,-3 5 77,0-13-63,-4 12 1,-2 4-17,-4 12-50,-4 5-34,0 4-168,-8 4 483,-7 29 1,-6 19-1,3-5-147,6-14 0,1 2-27,0 4 1,-4 6-1,1 1 1,3-3-1039,-2 9 1,2 0 1017,2-5 1,-1 3-1,1-2-87,4-7 1,-1-1-1,1 1 50,-2 6 0,-1 0 0,5-6 39,2 0 118,2-5 354,9-20 1824,26-5-2011,6-7-306,8 2 1,11-1 0,1 0-596,-12 2 0,0 1 1,0-1-1,1 0 302,0 0 0,1 0 0,-1 0 1,0 2-720,10 2 1,-2 1 0,-7 3-646,-13 1 1,-4 2 1278,1 0 0,-3 1 0,1 2 0,-9-5 0</inkml:trace>
  <inkml:trace contextRef="#ctx0" brushRef="#br0" timeOffset="64449">16136 16712 19081,'46'-3'649,"1"1"1,-6 0 0,5 0 0,1 1 0,-5-1-400,-4 1 0,-4 0 0,4-1-596,4 1 0,3 0 0,1 0 1,0 0 475,-2 0 0,0 1 0,-1 0 1,-1 0-1085,3-1 1,-1 1 0,2 0 996,1 0 1,3 0-1,1 0 1,-2 0-8,-10 0 0,-2 1 1,0-1-1,4 1-209,4-1 0,3 0 1,2 1-1,-1-1 0,-3 1 213,-2-1 1,-3 1 0,2-1 0,4 1-3,-3-1 0,6 1 1,3-1-1,0 0 1,0 0-1,-4 1 0,-6-1-195,0 0 0,-5 0 0,-1 0 1,3 0 173,4 0 1,3 0 0,0 0 0,-2 0 0,-8 0 196,3 0 1,-5 0-187,1-2 0,-1-1 1858,11 0-2688,0-3 3256,-39 4-2695,-34 1 0,-18 2 219,15-1 0,-2 0 240,-4 0 1,-4 0-1,2 0-243,-8 0 0,-2 1 1,6-1 0,-4 1 0,-2 0 1,2 0 14,7 0 1,1 0 0,-1 0-1,-4 0-6,5 0 1,-3 0 0,-2 0-1,-1 0 1,-2 0 0,1 0-1,0 0-448,-3 0 1,-2 0-1,0 0 1,0 1-1,0-1 1,1 0-1,1 0 451,0 1 1,1-1 0,1 0 0,0 0 0,1 1 0,-1-1-90,0 1 1,-2-1-1,1 0 1,1 1 0,4-1-1,6 1 67,-15 1 1,11 0-23,6 2 270,1 1-220,17-2 6,3 0 6,12-3-1,1-1 3116,13 0-2920,4 0-1259,11 0 0,7 0 1106,-1 0 1,2 0 0,2 0-27,3 0 1,1 0-1,7 0-273,-8-1 0,6 0 0,3 0 0,3-1 0,-1 0 0,-3 1 0,-5-1 266,4 0 0,-5 1 1,0-1-1,4 0-262,-1 0 1,5 0 0,2-1 0,-1 1 0,-4-1 0,-9 1 271,11-2 0,-6 1-343,-5-1 1,2 0-1,-4 0 321,-3 1 0,0 0 518,15-2 0,-2 0-518,-19 2 0,-4 0-3,7-2 1511,-2 3-2984,-26 1 3742,-9 5-2135,-31 11-55,-2 0 715,8-4 1,-3 1-793,3-3 1,-2 0 0,-4 0 0,-1 0-1,-8 2 1,-2-1-3,13-3 0,-2-1 0,-5 1-486,1-1 0,-6 0 0,-5 1 0,0-1 0,2 0 0,5-1 484,1 1 1,3-1 0,0 0 0,-3 1-8,1-2 1,-4 1-1,-2 0 1,1 0 0,4 0-1,6-1-71,-2 0 0,6-1 0,3 0-10,-2 0 0,2 0-505,-8 1 1,5-1 594,14 0 6,12-1 257,48-2-122,-10-2 1,10-2 0,9-1 0,6-1 0,4-1 0,-1 0 0,-2 1 0,-6 0 0,-7 1-377,4 0 1,-8 2 0,0-1 0,8-1 243,-9 1 1,7-1-1,4-1 1,4 0 0,-1 0-1,1 0 1,-4 0-1,-4 0 1,-7 2 0,-8 0 23,8-1 1,-8 0 1104,1 1 0,0-1-1107,-2 1 0,1 0 22,19-3 0,-1 0 87,-21 3 0,-1 1-190,11-2 0,-6 1-102,-21 3-176,-37 3 1,-17 1 285,8 0 0,-4 1-39,5-1 0,-6 0 1,-2 0-1,-2 0 25,0 0 0,-2 0 0,-3-1 0,-1 1 0,-3-1 19,9-1 1,-3 1-1,-2-1 1,-1-1 0,-1 1-1,1 0 1,2 0-1,3 0 27,-3 0 1,2 0 0,1 0 0,1 0 0,-1 0-1,-1 0 1,2 0 0,-4-1 0,0 0 1,0 0-1,4 0 0,5 0 1,8 0-31,-2 0 0,7 0 5,-14 0-16,13 1-2767,8-1 2683,14 1 132,30-2 0,28-1 0,-3-1 77,-10 0 1,6 0-16,-11 0 0,8 1 0,5-1 0,1 0 0,0-1 0,-4 2 0,-5-1-24,7 0 0,-6 0 0,4 0-28,-6 0 1,4 0 0,0 0 0,1 0 0,-3 0 15,2 1 0,-2 0 0,0 0 0,-1-1 9,8 0 1,-1 0-1,0 0 459,0 0 1,0 0 0,-5 0-493,10-1 0,-22 2-444,-43 2 0,-22 1 1,-14 1-1,-5 0 1,1 1-1,10-1 358,-4 0 0,4 0 0,-7 0 66,8 0 1,-7 0 0,-4 0 0,-1 0 0,1 0 0,4 0 0,6 0 215,1 0 0,4-1 0,2 0 0,1 0-213,-6 1 0,0-1 0,-1 1-148,0-1 0,-2 1 0,0-1 0,5 1-9,-7 0 0,3 1 49,0-1 0,-3 0 0,8 1-441,-5 3 437,22-4-994,46-3 1492,6-3 1,14-3 0,6-1 0,1-1 0,-5 2-201,-4 1 1,-1 1 0,0 0 0,4-1-155,1-1 0,3-1 0,4 0 0,-1 0 0,-2 1 0,-5 0-176,2 2 0,-4-1 1,-2 2-1,-2 0 172,-2 0 0,-3 0 1,2 0-283,7-1 0,2-1 1,-5-1 356,-2 0 1,-3 0-6,-1-1 1,-3 0 1513,11-10-1707,-35 8 967,-20-3-1649,-21 5 1,-15 4 0,0 0 649,8 1 0,1 0 0,-4 1 107,4-1 0,-4 1 0,-1-1 0,-1 1 1,1 2 74,2 2 0,-1 2 0,1 1 0,3 0 0,7-1 1510,-4 0 1,7 1-1392,1 7 0,14 1-157,35-5 0,29-2 0,15-2 0,-1-1 0,-12 1 0,-15-1 0,-4 0 0,3 0 0,15 2 0,-1 0 0,1 0 0,0 0 0</inkml:trace>
  <inkml:trace contextRef="#ctx0" brushRef="#br0" timeOffset="67582">7442 9862 25702,'35'-13'144,"-4"5"0,9-2 0,1 1 0,-6 1-141,-5 1 0,1-1 6,16-2 1,8 0-1,-11 2-3286,-8 7 905,-1 1 3781,-1 0-1404,11 0-5,-12 0-1375,8 0 1436,2 3 1,1-1-17,3 0-42,-1 1 0,0-1 64,-19-2 0,-3 0 23,12 0 2262,6 0-2218,-10 0-128,-10 0 78,8 0-73,5 0-11,-8 1 3276,10 0-3187,2 3 0,2 2-84,0-2 20,1 0 1,-1 1-21,-7-3 23,10 0 0,2 0-33,-2 1 7,-1 0 1,-2 1-3,-8 0 28,-9-1-22,7 1 39,15-1-6,-14-2-33,17 2-23,-14-2 0,-3 0 23,-3 1-6,1-1 0,-4 0 0,-15 0 5,1 0-10,20 0 5,-15 0-96,10 0 91,-22-1-85,-3 0-1237,-1 0 1008,-8 0 173,-3 0 78,-14 0 1,-4 0 62,-10-2-815,4 1 1,-10-1 0,-1 1 0,7-1 629,4 1 1,1-1 172,-10 0 0,-6 0 1,4 1-484,1 1 0,5 0 500,14 0 0,-1 0-15,-8 0 0,-5 0 0,6 0 9,-8 1-62,12-1 0,2 0 68,3 1-5,-16-1-35,12 0-48,-9 0 1,-8-1-1,5 1 82,14-1 1,0 1-59,-16-1 1,-7-1 0,7 1-89,-5-1 43,16 0 0,-1 1 758,-13 0-773,2 1 57,2 0-6,-4 0 6,14 0 172,-5 0-105,22 0 34,1 0 11,8-1 3231,-4-1-3178,2-1-11,-6-1-98,1 0-40,-3 0 46,-1 1-63,-6-2-55,2 2 123,4 1-78,7 1 11,7 1-12,2-1 191,5 0-3,23-3 1,7 0-77,4 0 0,2 0 1,4 0 22,-3 2 0,-2 1-1693,-3 0 0,-1 0 1673,9 0 1,-2 1 5,-10 0 0,-2 0 36,15 0-27,0 0 2,-4 0 0,3 0-6,-9 0 1,1 0-109,6 1 1,0 0 102,-13-1 0,-2 1 59,10 0-1,-9 0 1,1-1 6,15 1-49,-7 0 1,3-1-48,1 1 1,-1 0-12,-12 0 0,0 0-357,5 0 0,-5 1 357,-15 1 194,-1-1-194,7 3 6,7 2-6,-5-1 5,5 1 3026,-11-3-3026,2 0 1160,7 2-1159,-6-2 22,5 3-28,-11-5 274,7 2-268,-12-3-3025,5 3 2199,-38 7 1,18-7 0,-19 7 0</inkml:trace>
  <inkml:trace contextRef="#ctx0" brushRef="#br0" timeOffset="76093">1941 12473 17832,'10'-44'620,"-1"0"0,1 0 1,1-1-1,0 2-1108,1-4 0,0 3 488,-3 20 0,2 0-30,10-12 0,5-6 1,-1 3 26,2-1 0,1 1-554,-5 8 0,2-4 0,0 1 1,-2 5 556,8-6 0,-1 4 22,-6 7 0,0-1 1,1 0 53,0-1 1,1 1 0,1-1-79,6-4 0,3-1 1,-3 2-1,-7 6 0,-1 1 0,0 0-32,15-9 1,-2 4-26,-14 11 0,-2 2-232,19-10 61,-8 5 12,-10 8 279,-10 4-1764,-12 8 355,-20 13 1343,-8 3 5,6-2 0,-2 0 198,0-1 0,-1 0-198,-3 1 0,-3 2 0,0-2 0,-3 0 0,1 0-137,-4 3 0,-1-1 137,6-3 0,-1 1 0,2-2-3,3-1 0,2-2-84,-9 2 1,14-4 1644,32-6-1681,30-13-205,-3 1 1,5-3 279,2-1 1,3-2 78,-11 1 1,1-1 0,-4 1 128,-2 1 0,-1 0 106,15-8 0,-6 2 792,-16 4 236,-10 6-1294,-8 4-963,-4 20-23,2 3-555,5 18-1343,17 3 2845,-2-12 1,1-1 0,4 4 0,7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0:12.37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20340 3794 20666,'29'-24'429,"0"0"0,0 0 0,0 1 0,2 1 0,-1 4-205,10 4 0,0 4-900,4 0 0,1 1 734,0 2 1,3 2-1079,-6 2 0,3 1 0,2 1 1112,-4 2 1,2 1-1,2 0 1,-1 1-86,-7 0 0,1-1 0,0 1 1,1 0-1,0 1 46,6 1 1,1 0 0,0 1 0,2 0 0,2 0 5,-6 0 0,2 1 0,2 0 0,0 0 1,0 0-1,-1 0 0,-2 0-318,-1-1 0,-2 1 0,0-1 0,-1 0 0,2 1 1,1 0 276,-3-1 0,3 0 0,0 1 1,2-1-1,-1 1 0,-1 0 1,-1-1-1,-3 1-129,9 1 1,-3 0-1,-1 0 1,1 0-1,3 1 144,-9-2 1,1 0 0,2 1-1,1 0 1,0 0 0,-1 0-1,-1 0 1,-2 0 52,2 0 0,-3 0 1,-1-1-1,1 1 0,5 1 1,6 0-80,-16-3 0,3 0 0,4 1 0,2 0 0,3 0 0,2 1 1,1 0-1,2 0 0,-1 0 0,1 0 0,0-1 0,-1 1 1,-2 0-1,-1-1 0,-2 0 0,-3 0 0,-3 0 0,-4-1-7,15 2 0,-6 0 0,-4-1 0,-2 0 0,1 0 0,4 1 0,5 0-2,-11-2 0,5 0 0,3 0 0,3 1 0,1-1 1,2 1-1,0 0 0,0 0 0,-1 0 0,-1 0 1,-3 1-1,-3 0 0,-4 1 0,-4 0 0,-5 0-95,15 9 1,-10 2-1,-4-1 1,-1 1 90,4-1 1,-3 0-1,-4 4 6,-1 6 0,-4 4 0,-8 7-92,-12-2 1,-7 6-1,-5 2 1,-2 3 0,2 0 100,1-7 1,1 2-1,-2 0 1,0 2 0,0 0-1,0-1 1,0 1-10,0 0 0,0 0 0,-1 0 0,0 0 0,1 0 0,-1 0 0,-1 0-3,1 0 1,0 1 0,-1 0-1,0 0 1,0-1 0,-1-2-1,1 0 74,-2-2 1,0-2-1,0-1 1,-1 0-1,1 1 1,0 0-53,0 4 1,0 0 0,1 1-1,-1 0 1,1 0 0,-1 0-84,1 0 0,-1 0 1,0 1-1,1-1 1,0 0-1,2 1 75,0-1 0,1 0 0,1 1 1,1-1-1,1-1 0,0-1 95,1 8 0,2-1 0,1-1 0,0 0-86,1-10 0,1-3 0,0 1 1,-1 6-1,-3 9 7,0-21 0,0 3 0,-1 4 1,-1 3-1,0 3 0,-1 2 1,-1 3-1,0 1 0,0 2 1,-1 2-1,0 0 0,0 1 1,-1 1-1,1-1 0,-1 0 1,1-1-1,0 0 0,0-2 1,0-2-1,0-1 0,1-3 1,0-2-1,1-3 0,0-3-21,-2 18 0,1-6 0,0-4 1,0-3-1,0-1 0,1 1 1,-2 2-1,0 5 0,-1 6 6,3-17 0,-1 3 0,0 4 0,-1 1 0,0 3 1,0 2-1,0 1 0,-1 2 0,1 1 0,-1 0 0,-1 0 1,1 0-1,0 0 0,0-1 0,0-1 0,-1-1 0,1-2 1,0-2-1,1-2 0,-1-3 0,0-3 0,1-4 1,0-3-14,-6 23 0,0-9 0,0-6 0,0-1 0,-1-1 0,1 4 5,1-4 1,0 0 0,0 0 0,0 0 0,-1 2 0,0 2 0,-1 3 3,2-6 0,-1 1 1,0 3-1,0 2 1,-1 0-1,0 2 0,0 0 1,0-1-1,0 1 1,1-2-1,0-1 0,1-2-8,-2 5 0,2 0 0,-1-2 0,1-1 0,0 0 0,1 0 0,-1 1 0,0-1 0,0 2 7,0-2 0,-1 2 1,0 0-1,0 0 1,1 1-1,-1-1 0,1-2 1,1 0-1,0-2 1,2-3-8,-1 8 0,1-3 0,2-2 0,-1-1 0,1-1 0,0 1 5,-1-1 1,0 0-1,0 0 1,0-1 0,0 0-1,0-2 7,-1 8 1,0-1 0,-1-1 0,0 2-12,0-1 0,-1 1 0,0 2 0,0-1 0,0 0-10,0 1 0,-1 0 0,1 0 0,0-2 0,0 0-222,1 0 1,-1-2 0,2 0 0,-1 2 230,0-1 0,0 2 0,0 1 0,2 0 0,0-1 2,3-5 0,0 0 1,2 0-1,0 1 1,3 4 15,2-4 1,1 2 0,2 3 0,0 1 0,1 0 0,0 0 0,-1-2 0,0-4-66,-2 2 0,0-3 0,0-1 1,0 0-1,1 0 0,1 2 47,1 0 0,1 4 0,1 2 0,1-2 0,-1-2 0,-1-5 0,-1-6-3,2 12 1,-1-7-15,-1-3 0,0-1 519,-1-4 0,-1 3-519,0 0 0,-1 3 1,0-4 13,0-6 0,-1-2-17,-3 13 1,-1-6 13,2-20 40,-4 5 1543,5-17-1538,0 0 2092,-2 0-2131,0-1 147,-7 0-142,-18 0 12,-2-5 1,-11-3 0,-8-2-1,-5-3 1,-2 1 0,3 0 0,5 2 81,-1 0 1,3 2-1,1-1 1,-2 0 0,-5-2-95,11 3 0,-3-1 0,-2-2 0,-2 1 0,-1-1 0,1 0 0,0 1 0,2 0 0,3 0 0,4 2-5,-9-2 0,4 0 0,2 1 0,3 1 0,0 0-389,-15-4 1,4 1 0,6 3-1251,9 4 1,6 4-1639,4 10 2457,39 17 1,-1-9 0,2-3 0</inkml:trace>
  <inkml:trace contextRef="#ctx0" brushRef="#br0" timeOffset="1582">27229 1672 21114,'-5'-34'81,"-9"43"0,-9 18 0,-6 13 1,-2 5-1,0-1 0,4-6-27,-1 1 1,2-2 0,-2 1-1,-5 5-352,10-12 0,-3 2 0,-2 4 0,-2 1 0,-2 2 0,0 0 0,0 0 0,1-1 1,0-3-1,2-2 0,2-4 31,-4 5 1,1-5 0,1-1-1,0-2 1,0 0 0,-2 2 312,-2 0 0,0 1 1,-2 1-1,0-1 1,0 0-1,0-1 1,1-1-192,-3 0 1,1 0 0,-1-1 0,1 0 0,1-2 0,2-1 153,-5 4 1,2-1 0,1-1 0,-1 0 207,4-2 1,-1 0 0,-1 1 0,2-1 0,0-2-179,-3 3 0,0-2 0,1 0 1,1-2-746,-6 1 1,1-2-1,0-1 424,2 0 0,0-2 0,3-5-337,-4-7 1,9-11 984,23-15 1,6-8-498,0-12 0,3-6 1,1 2 268,1 12 0,1 1 0,0-1 286,0-10 0,0-1 1,1 7-322,2 8 1,1 8-31,0 5 180,-3 35 0,1 24 1,-2 8-1,-3-6-5,-4-6 1,-3-3 0,1 5-139,3 2 1,1 5 0,0 2 0,-1-2 0,-2-5-67,-6-2 1,-2-4 0,0-4 67,-3 4 0,7-4-232,15-7 0,12-5 428,15-11 0,12-7 1,1-2-244,-13 1 1,1 0 0,0-1 0,2-2-66,3-1 0,2-3 0,1 0 0,0-1 0,-4-1-101,0 1 0,-3-2 0,-1 0 0,-1 1-413,4-1 0,-2 0 0,-1 0-276,4-1 1,1-1 789,3-1 0,4-2 0,-9 3 0,-15 4 0,-2 0 0,9-3 0,1 1 0,-1-1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4:09.29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12319 4277 16667,'28'20'468,"0"0"0,1 0 0,2 2 0,5 2 0,1 2 0,1 0 0,0 0-425,-2 0 1,1 0 0,0 0 0,0 0 0,1 1-700,1 0 1,2 1-1,-1 0 1,-1-1 0,-3-2 211,7 5 0,-2-2 0,-6-4 1066,-4-1 0,-3-3-622,-1-1 0,-2 1-333,4 4 0,-3-1 333,0 2-84,0 1-33,-24-22 50,-19-2 67,-7-3 14,-6-5 1,-7-4 0,0-1-32,0-1 1,1-1-1,-1 0 614,-2 0 0,0-1 0,2 1-600,-11-7 0,8 4-103,7 6 5,4 5-179,-1 4 56,11 4 1802,1 5-1791,17 31 356,12-17 0,4 1 221,3 23 0,17-11 62,-18-27 1170,16-4-1226,10-10-312,-18 2 1,2-3-6,12-9 1,2-5-24,-5-1 1,-1-1-1670,2-1 1,-2 0 1628,-4 0 1,-3 2 77,2-9-68,-6 2-309,-6 0-1612,-3-14 11,-6 11-1367,-3-4 3267,-5 19 0,-1 8 1,0 5-1</inkml:trace>
  <inkml:trace contextRef="#ctx0" brushRef="#br0" timeOffset="4287">10147 10072 15944,'31'4'1249,"1"-3"0,0 0-772,8-1-312,-7 1 0,3-2 112,7-1 1,0-2-1917,-1 1 1,0 0 1391,-9 0 1,2 0-1,-2-1 297,7 0 1,-1 0 400,2-1 1,3-1-218,-2 2 0,6 0 0,0 0 0,-4 0-367,-8 0 0,-3 0 1,2 0 203,5 0 1,4 1-1,-1-1 1,-5 1 283,6 0 1,-6 0-297,-13 0 0,2 1-776,15-1 0,7 1 1,-8 1 682,-2 0 1056,1 1 0,-6 1-882,-27 1 122,2-1-262,-5 0 568,-2-1-680,-1 0 3229,0 1-3610,1 0 493,34 2 0,9 0 0,-24-1 0,19 0 0,0 0 0</inkml:trace>
  <inkml:trace contextRef="#ctx0" brushRef="#br0" timeOffset="6864">16356 8925 22049,'6'-14'197,"8"-9"-192,1 7 18,10-11-18,1 1 1,1-1 19,-9 9 0,2 0-1118,4-6 1,4-2 0,1 1 771,1 2 0,2 1 0,0 1 740,7-6 1,2 0-433,-10 9 0,2 0 1,2 0-1,2 1 8,3 0 1,4 1 0,1 0-1,-1 1 1,-3 1 2,6-3 0,-4 2 0,5-1-9,-10 4 1,4-2 0,2 1 0,0 0 0,-2 1 0,-4 2-151,13 0 1,-5 3 0,0 0 158,-9 1 1,-1 1-1,1-1 1,3 2-32,4 0 0,5 0 1,1 2-1,-2 0 1,-6 0 30,-2 1 0,-5 1 0,4 1 2,2 1 0,4 1 0,2 1 0,-4 0 0,-8 1 20,-1 2 0,-2 3-3,3 4 1,8 5 0,3 2 0,-3 0 0,-8-3 2,0 1 0,-3 1 66,2 0 1,4 4-1,-1 0 1,-8-4-82,1 7-506,-2 0 495,-5-1-34,-3-1 40,-3-2-1793,2 9 1793,1 3 1856,-3 0-1932,-3 6 0,-2 1 76,-5-8 242,1 2 0,-2-3-247,-6-15-208,0 3 11,0-7 320,0-2 223,-1-7 46,-7-11 2889,-2-3-3154,-9-9-1761,-12-9 1,-3-2 1459,9 9 1,-1 0 178,-11-10 0,1 2 0,-3 0 85,19 10-18,-3-3-67,13 8-50,0 1-701,10 10 409,0 4 196,3 8 130,12 23 10,3-2 41,4-6 1,7 3-1,-1-4 15,-6-7 1,1-1-23,18 11 0,2-5 109,-14-16 1,0-5 13,0-6 0,2-5-34,8-12 1,-1-6-115,-7 0 0,-3-4-383,0-9 1,-3-2 379,-9 10 0,-1 1-619,-1-5 0,-1 2-736,0-2-1922,-17 6 2457,-10 38 1,-2 0 0,5 0 0</inkml:trace>
  <inkml:trace contextRef="#ctx0" brushRef="#br0" timeOffset="7687">16243 8462 18156,'25'0'729,"2"8"-279,-10 16 0,0 12 0,-2-2-327,-2-7 0,-2 3-13,0 4 1,1 6 0,-2 1-1,-3-8-107,-4-6 0,-2-1-1642,0 23 1,-1-4 955,1-24 1699,1 8-803,3-29-90,0 0-123,8 0-748,19 0 1,6 0-4,-12 0 0,2 0 751,19 0 0,9 0 0,-10 0 0,3 0 0,-9 0 0,-1 0 0</inkml:trace>
  <inkml:trace contextRef="#ctx0" brushRef="#br0" timeOffset="9838">7261 11627 18235,'25'33'655,"1"1"0,-1 0 1,-3-5-1,1 0 0,0 1-528,5 5 0,2 1 0,2 0-947,-3-5 1,1 0 0,0-1 0,0-1 206,1 1 0,0-3 0,1 2 795,-4-4 1,2 1-1,-1 0 1,0-2-170,2 2 0,-1-1 0,-1-3 75,5 4 0,-1-2-40,1-1 0,2 1-4,0-2 1,2 1 57,2-4 1,3 0 0,-2-1-14,-7-4 1,-2-1 0,4-1-480,6 2 0,4 0 0,2 0 0,-1-2 436,2-2 0,0-1 1,0-1-1,-1-1 289,-7 0 0,-1 0 1,1-1-1,2 0-292,1-1 1,2 0 0,1-1 0,1-1 0,-1-2-227,2-4 0,0-2 0,1-1 1,-2 0-1,-2 1 201,0 0 0,-3 2 1,1-1-1,1-2 2,-2 0 0,2-2 0,0 0 0,-1-1 1,-4-2 280,8-6 0,-3-2 1,0-3-273,-8 4 0,-1-2 1,2-1-1,2-3 0,-2-1 0,3-4 0,1-2 0,0 0 0,-2 1 0,-3 2 412,1 0 1,-2 2-1,-3-1 1,2-5-469,-6 1 1,1-5-1,1-3 1,-1-1 0,-2 1-1,-3 3 1,-5 6 23,-1-2 0,-5 5 0,1-3-13,5-10 1,2-4-1,0 0 1,-3 4-21,-1 6 1,-2 2 0,-1 3-21,0-3 0,0 2-56,2-8 0,-1 1-409,-3 12 0,-2 4 431,-3-1 316,9-3-277,-14 22 46,-2 2-1469,0 0 1654,-30 9-220,-16 12 37,15-10 1,0 2 1640,-5 3 0,2 1-1580,7-4 0,2 0-61,-1 1 0,-1 0 3,3 0 0,-1 0-93,-5 6 1,2-1-115,-10 7-442,-2 6 556,62-27 1,10-6 92,7 0 0,-9-2 0,5-2 0,1-3-40,4-6 1,1-3 0,-4 2-266,-7 3 1,-1-1 360,3-1 0,2-2 0,-8 4 123,-8 1-179,-6 4-6,-1 4-139,7 4 111,-1 8 28,10 6-1633,-10 1 1,0 4-1,2 5 1,0 2-1,-1-2 1,0 1 982,-2 1 1,-2-2-1,-4-5 1,-4-6 0</inkml:trace>
  <inkml:trace contextRef="#ctx0" brushRef="#br0" timeOffset="11262">7339 11602 21853,'-17'-19'-112,"1"2"-3165,8 11 821,-4-2 3865,7 4-1409,-4-1 764,8 4-1783,0 1 711,-9 11 269,3 1-56,-13 29 50,8-7 1683,5-11 0,1 4-1586,-2 19 1,2 0-59,0 3 9,1-5 0,2-2 30,2-13 6,1-12 880,0-1-919,0-19-45,0-5-140,0-12 79,0-6 37,0-10 0,0-12 0,1 7 71,-1 15 1,0 0-1096,0-17 1,1-6 0,-1 11 966,0 13 115,0 4-146,2 6 23,2 8-65,30 1 0,10 4 289,1 3-819,-13-1 1,4 1 0,-3 2 778,-8 2 1,-1 1-45,20 6 2262,-2 2-3907,-13-2 1,-1 0-1639,4 4 2952,10 5 0,-34-15 0,-2-3 1</inkml:trace>
  <inkml:trace contextRef="#ctx0" brushRef="#br0" timeOffset="20890">24509 8125 19053,'-43'13'-31,"19"-4"1,-1 3-1609,-1 3 1,-2 4 847,-4 2 0,-4 2 0,1-1 1098,6-3 0,2-1 1,-2 1-307,-10 6 1,-1 1 0,1-2 15,-2 3 0,1-1-42,2-1 0,0-1 22,4-2 0,1-1-25,4-2 0,1-1-258,-1 2 0,2-7-1024,-1-29 497,15-4 1,4-6 1915,9-7 0,4-4-1226,2-12 0,0 3 677,0 0-375,0-3 17,-6 31-196,0 6 1524,0 7-2201,0 3 926,-9 31 0,-4 16-972,1-4 809,2-9 0,0 6 0,0-6 71,-3 15-101,3-6 556,4-2-394,32-26 1,9-6-1564,11 2 252,-3-14 1,10-5 0,-7-1 545,-8 0 1,-4-1 0,7-2 0,-5 2 0,-12 2 0</inkml:trace>
  <inkml:trace contextRef="#ctx0" brushRef="#br0" timeOffset="21812">24992 7825 16930,'15'-34'1092,"0"0"0,1 0 0,-1 6-688,-4 11-130,13-3-268,-9 13-1,9 0-49,2 4 38,-7 2-358,19 19 364,-18-3 3,1 7 0,1 3-138,-7-2 1,-1 1-124,0 0 1,-2 0-245,-2 7 1,-6-1 310,-17 4 208,-6-7 0,-7 0 1344,-16-1 0,-1-3-921,19-6 0,1-1-101,-7 2 0,12-4 81,45-11-314,10 3-599,-5-1 0,3 2-1146,-3-1 1,2 0 1169,2 2 1,2-1 0,-4 0 0,13 3 0,-21-5 0,1 0 0</inkml:trace>
  <inkml:trace contextRef="#ctx0" brushRef="#br0" timeOffset="23155">21675 12683 23231,'-28'-35'29,"1"-1"1,-1 1-1,3 4 1,-2 0-30,2 1 0,-3-5 0,0 1 0,3 5-845,0 1 1,1 4 847,-7-7 0,-4-3-55,4 4 0,-4-4 0,-1-1 1,4 4 48,-2-2 0,-1-3-31,4 6 1,-6-6-1,-1-2 1,2 3-1,8 6 34,3 4 0,3 2 0,-12-12 0,3 3 51,12 12-51,10 10 517,2 2-612,7 7-1486,0 1 651,0 31 768,0 12 156,0 3-207,0-6-134,-1-31-34,-1-3 387,0-3 931,-1-1-926,2-2 6,-1 0-17,-1-4-235,-1-16 133,2-2-1537,2-8 1,6-5 1300,10-2 1,2 0 337,-5 2 0,0 1-79,9-1 0,0 6 236,-4 7 62,-2 6 252,-4 3-634,-4 8-28,1 2 191,-2 13 3276,5 7-3188,2 4 0,0 2-77,8 12 170,-7-12 0,0 0-1492,1 8-1349,-7-10 2660,-3-3 0,-5-12 0,0-3 0</inkml:trace>
  <inkml:trace contextRef="#ctx0" brushRef="#br0" timeOffset="23924">22450 12697 20655,'38'-30'1798,"-1"7"-1798,-11 15 0,-1 3 6,15 0-186,2 4-11,-20 6-61,6 4 45,-24 9-1366,-16 20 0,-10 7 2070,2-14 0,-3 0 0,-1 2-104,-1 7 1,-1 1 0,-1-2-1018,2-9 1,0-2 0,3-3 757,3-3 0,5-5 645,7-4 145,14-8-341,16-4-376,20-1-332,-3-2 0,9-1 0,-1-1-841,-6 2 1,-1 0 0,5-1 965,-5-1 0,6-1 0,2 0 0,0 0 0,-3 0 0,-6 1 0,-1 0 0,-6 1 0,3 0 0,12-3 0,-1 0 0,1 0 0</inkml:trace>
  <inkml:trace contextRef="#ctx0" brushRef="#br0" timeOffset="48880">15195 9679 6899,'45'-4'-6,"-1"0"0,0 0 1,0 0-1,-1 1 1,1 0-1,-1 0 0,0 0-715,1 0 0,0 1 0,1-1 1,0 1 720,4 0 0,1 1 0,-1-1 0,-5 1 0,6 0 0,-3 0 0,0 0 0,1 0 0</inkml:trace>
  <inkml:trace contextRef="#ctx0" brushRef="#br0" timeOffset="50687">13783 9685 10567,'33'-5'257,"0"-1"1,-1 0 0,-3 0-23,-1 2-50,4-1-135,2 2-50,4 1 0,1 1-5,2 1-62,2 4 30,-10 0 1,2 1-758,6 1 1,1 0 793,0 0 0,2-1 0,1-1 0,0 0-3,-9-3 1,-2 0 4,3-1 1,1 0-915,-2 0 1,3 0 0,-2 0 821,5 0 1,-1 0-260,-7 0 0,2 0 0,2 0 258,5 0 0,4 0 0,-1 0 0,-5 0 91,5 0 0,-1 0-2,2 0 1,6 0 0,0 0 0,-9 0 1,-9 0 0,-4 0 0,13 0 0,1 0 2,0-1 1,-2 1-3,-10 0 0,0-1-3,8 1 1,1 0 1,-5 0 1,1 0 1,2 2 1,3 0 0,-1 1-630,3-2 0,0 1 628,-5 1 0,1 0 0,-5-1-31,-11 0 0,0 0 31,7 3 0,5 0 0,-6 0 0,9 0 0,-3 1 0,0 1 0</inkml:trace>
  <inkml:trace contextRef="#ctx0" brushRef="#br0" timeOffset="63495">3814 11771 15804,'18'-30'1501,"15"-3"-1305,-13 22 56,20-6-3529,-4 4 2476,9 4 807,-8 6 0,2 1 346,-6 0 1,1 2-347,12 1 0,1 2 36,-8-1 0,0 2-26,1 0 1,4 2 46,-2-3 0,7-1 0,0 0 0,-4 1-46,-5-1 0,-3 0 0,4-1 16,5 0 1,7-1-1,1 0 1,-4 0 0,-9-1-799,-6 1 1,-4-1-233,25-4 0,-20 6-2039,-46 8 3036,-15 17 0,11-10 0,-4 7 0</inkml:trace>
  <inkml:trace contextRef="#ctx0" brushRef="#br0" timeOffset="65548">16664 14193 19109,'46'-11'211,"0"0"0,0 0 0,-2 2 1,5 1-1,1 1 0,0 0 1,-3 1-1032,0 1 1,-3 0 0,1 2 0,3-1 704,-5 1 1,3-1 0,1 1-1,1 0 1,-2 0 0,-2 1 32,-1-1 1,-1 1 0,-2 1 0,1-1 0,0 1 162,0 0 1,-2 0 0,2 0 0,1 0 0,5 0-31,-3 0 1,4-1-1,3 1 1,2 0-1,0-1 1,-1 1-1,-2 0 1,-4 0-7,0-1 1,-4 1 0,-1 0 0,0 0-1,2 0 1,2 0-73,1 0 0,0 0 1,1-1-1,2 0 1,2 1-1,1-1 1,1 1-1,3 0 127,-13 0 0,3 1 1,2-1-1,1 0 1,2 1-1,0-1 1,1 1-1,-1 0 1,0-1-1,-1 1 1,-1 0-1,-3 0 1,-1 0-1,-3 0-81,6 0 0,-3 0-1,-3 0 1,-1 0 0,-1 0 0,2 0 0,3 1 0,4-1-12,-5 0 1,3 0 0,3 1-1,2-1 1,2 0 0,1 0-1,0 1 1,0-1 0,-1 0-1,-2 1 1,-1-1 0,-4 1-1,-3 0 1,-4 0 123,8 0 0,-6 1 1,-3 0-1,-1 0 1,2 0-1,3 0-93,3 0 1,3 0-1,1 0 1,2 0-1,0 0 1,-1 0-1,-3 0 1,-4-1-26,6 1 1,-5-1-1,-2 1 1,2-1-1,3 0-6,-6 0 0,4 0 0,1 0 0,1 1 0,0-1 0,-2 0 0,-3-1 0,-4 1-3,8-1 0,-5 0 1,-2-1-1,0 1-4,7 0 0,0-1 0,-2 0 0,-2 0 0,-1 0 0,-4 0 292,-5-1 1,0 0-601,15 1 0,-3 0-757,1-1 1445,-12 5 1,-7 0 0,-21-1-1,0 4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5:49.2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5488 4506 27992,'0'24'-9,"-2"9"1,-2 4 41,0-13 1,0 2-14,-3 20 0,0 2 10,1-12 1,0 0-607,-1 3 0,-1 1 578,0 2 1,-1 2-412,0-1 0,-1 3 0,1-2 437,2-10 0,0-2 0,0 6-12,1-1 1,-2 6 0,0 4 0,1 0 0,-1-3 0,3-5-17,-2 4 0,2-5 0,0 4 10,0-3 0,0 3 0,0 2 0,0 0 0,1-3-506,0 5 1,1-2 0,1-1-1,-1-3 496,1-2 0,0-3 0,0 3 0,0 3 0,-1 4 0,0-1 0,1-1-618,0 1 1,1-2 0,0-2 617,-1 5 0,1 4-15,0-12 1,1 6-1,-1 4 1,0 1 0,0-1-1,0-4 15,0 4 0,-1-3 0,1 0 0,-1 2 26,1 0 1,0 4-1,-1-1 1,1-1-1,-1-4-26,0 6 0,-1-5 0,0 0 0,-1-7 0,-1 0 0,1 0 0,0-1 0,0 8 0,1-1 0,-1 1 222,-1 4 0,-1 1 0,2-3-222,1 4 0,1-7 2204,-1 1-2204,1-7 580,0-1-580,1-18 818,1-11-818,0-7-748,0 0-2489,3-15-40,5-2 2457,5-17 1,-4 17 0,0 1 0</inkml:trace>
  <inkml:trace contextRef="#ctx0" brushRef="#br0" timeOffset="1548">9944 5557 25074,'33'21'796,"10"-1"-645,-18-14 0,6-1 19,9-1 1,9 0 0,4-1 0,-1 0-865,-3 0 0,1-1 0,0 0 0,0 1 704,-4-2 0,0 1 0,1 0 0,-1 0 1,-2-1 5,3 0 1,-1-1 0,-2 1 0,-5-1-14,3 0-1,0 0-192,-7 0 1,5 0 0,-1 0-1,-2 0 207,11-2 0,1 0-78,-9 1 0,6-1 1,-2 0-1,-5-1 86,-3-1 0,-1-1 12,5 0 1,5-1-1,-8 1-42,6-1-988,-4 1 1,-5 1 947,-20 2 1131,3 0-2497,-3 1 1655,-7-1-1661,3 2 951,0-9 1,-7 7 0,4-6-1</inkml:trace>
  <inkml:trace contextRef="#ctx0" brushRef="#br0" timeOffset="3147">8770 7313 22526,'33'-3'991,"-1"1"0,2 1-776,-7 1 1,1-1-1855,15 0 1,0 0 718,-10 0 1,2-1 1030,5 0 1,4-1-1,-3 1 1,-1-2 0,1 1 230,-1 0 1,4 0 0,-4-1-251,-4-1 1,-1-1-51,3 1 0,0-1-9,1-1 1,3-1-16,-3 1 1,2 0 0,-2 1 3,5-2 1,1 1-23,0 0 0,2 1 0,0 0-577,-5 1 0,0 2 0,-2-1 592,-5 1 0,-1 0 0,1 0 560,2 0 0,1 0 0,0 0-545,-6 0 0,0 1 0,4-1 20,9-1 1,6 0-1,0-1 1,-3 2 210,0-1 1,-2 1 0,2-1-250,0 1 1,3-2-1,0 2 1,-4 0-605,-5 1 1,-2 1-1,1 1 634,-2-1 0,1 0 0,2 1 0,0 0-14,5-1 0,2 1 0,0 0 0,0 0-11,1 0 0,1 0 0,-1 0 0,-3 0-16,-3 0 1,-3 0 0,-2 0-8,-3-1 0,-1 1 1,-3 0 21,-4-1 1,-2 1-17,0-1 0,3 0 22,4-1 1,3-1-1,-5 1-22,13 0 222,-2-1 0,-5 0-222,-15 2 0,25 1 0,-25 0 0,19 0 0,-33 0-6,-3 0-33,-2 0 2273,-1 0-5511,-1 0 0,-1-6 3142,7-3 1,-6 1 0,6 0 0</inkml:trace>
  <inkml:trace contextRef="#ctx0" brushRef="#br0" timeOffset="4107">15371 7163 22268,'43'4'364,"1"0"0,-1 1 0,0-1 0,0 0 0,0 1 0,0-1 0,2 2 0,-5 0 0,6-1-274,-8-3 0,6 1 1,5-1-1,2 0 1,-1-1-1,-2 1 1,-5-1-1,-8-1-51,15-1 1,-4-1-28,-10 1 1,4-1-1,0 0 1,-6-1-269,2 1 1,-3-2 255,14-1 0,-5 1 111,-15 1-357,-8 0-398,-5 1-2633,8-10 2457,-9 2 1,4-2 0,-11 6 0</inkml:trace>
  <inkml:trace contextRef="#ctx0" brushRef="#br0" timeOffset="6049">9596 8827 23254,'41'-4'228,"1"0"1,-1-1 0,0 1 0,-4 1 0,-1 0-1,2 0 1,9 1-94,-12 0 1,5 1 0,5 0 0,3 0 0,3 0-1,1 0 1,2 0 0,0 0 0,-1 1 0,-1-1-1,-2 0 1,-4 1 0,-4-1-605,9 0 1,-4 0 0,-4 1 0,0-1 0,1 0 0,2 0 0,6 0 348,-11 1 1,3-1-1,3 0 1,2 0-1,2 1 1,0-1 0,2 0-1,-1 0 1,-1 0-1,-1 1 1,-2-1 0,-3 0-1,-2 0 1,-4 1 0,13-1 0,-5 0 0,-3 0 0,-1 1 0,-1-1 0,2 1 135,-1-1 1,-1 1 0,0 0 0,1-1 0,2 1 0,3 0-8,-7 0 1,3 0 0,3 0 0,1 0 0,0 0 0,1 0 0,-2 0 0,-2 0-1,-2 0 1,-4 0 23,8 0 1,-5 0 0,-3 0 0,2 0-1,4 0-32,1 0 1,3 0-1,3 0 1,0 0-1,-1 0 1,-3-1-1,-4 0 23,6-1 0,-3-1 0,-4 0 0,-5 0 297,1 0 1,-1 1-741,14-2 1,5-1 0,-18 2-2595,-25 1 3013,-6-1 0,-5 2 0,0-1 0</inkml:trace>
  <inkml:trace contextRef="#ctx0" brushRef="#br0" timeOffset="9145">5595 10265 18863,'-26'-34'819,"-1"-1"1,8 7-1,0 5-158,-1 9-453,12 11-107,-1 2 67,-11 3-124,4 6-3321,-11 6 3491,5 27 1,3 8-123,10-22 0,1 0-94,-3 7 0,-1 5 0,4 3 186,6 2 1,3 5 0,3 0 0,-1-3-664,0 0 0,1-3 0,-1 5 534,1-3 0,-1 4 0,1 2 0,-1-1 0,2-5-501,0 4 1,2-4 0,0 7 561,-2-11 0,1 6 0,1 4 0,-1 0 0,1 0 0,-1-3 1,0-6 194,0 2 0,0-6 1,0 0-1,0 6-259,0-4 1,0 6 0,1 2 0,0 1 0,0 0 0,0-4 0,0-3 66,1 7 0,1-4 0,0-2 0,-2-2-77,1 1 1,-1-2 0,0 6-180,-2-5 0,-1 6 0,1 5 0,-1 0 0,0 0 0,-1-5 1,0-6 154,-1 5 1,-1-7 0,1 5 42,-1 3 0,0 6 0,0 2 0,-1-3 0,1-9-30,-2 4 0,0-6-29,-1 4 1,0-2 14,0 0 0,-1 0-17,1-1 0,-1-1 3,1-1 0,0-1 2,-1-1 1,0 0 30,-1 12 1,0-2-37,0-10 0,0-2 25,0 10 0,-1-1-22,1-14 0,0-1-426,0 0 0,1-1 423,-1 1 0,0-1 5,1-1 1,-1 0-6,1-1 0,0 0-240,0-1 1,0 0 255,0-1 1,1 0 998,-3 21-1013,3-11 1,1-2 3,-2-3 1617,2 13-1623,1-41 157,0-2-336,7 0 2447,12 1-3083,10 2 1,3 0-822,10-1-3,-7 1 1,-2-3-1639,-5-9 3058,-2-6 0,-13 4 0,-5 0 1</inkml:trace>
  <inkml:trace contextRef="#ctx0" brushRef="#br0" timeOffset="13040">9153 12860 17664,'48'-10'939,"0"1"0,-3 0 0,2 1-424,-3 2 0,4 0 1,-3 0-2155,2 0 1,1 0 1435,-11 1 0,4 0 0,-1 0 0,-3 1-567,13-3 0,-4 0 800,-12 1 0,-1 0 0,1 1-29,0-1 1,1 0 0,0-1 62,-1 1 0,0 0 0,0-1-63,0 1 1,-1-1 0,0 1-702,12-2 1,0 0 699,-3 0 0,-2 0 0,-6 2 0,1 0-95,9-2 0,2 0 162,-4 0 1,-1 0 600,-1 1 0,0 0-655,-6 1 0,2 0 1,-7 2 766,1-1-750,-1 1 1,-7 1 109,-19 3-156,-2 0-3261,4-2 2457,0 0 1,1 0 0,-2 0 0</inkml:trace>
  <inkml:trace contextRef="#ctx0" brushRef="#br0" timeOffset="14210">18644 10582 20168,'-10'-36'-275,"-25"27"292,5 32-14,2-2 0,-4 4 56,4-1 1,-3 2 0,-1 1-682,-4 4 0,-2 1 1,0 0 633,9-9 1,1 1 0,-1 0-1,-1 2 9,-3 2 0,-3 2 1,0 0-1,1-1 1,5-3-21,2-3 1,3-2 0,-2 1-50,-7 6 1,-3 3-1,1-2 1,7-6 285,-8 5-1560,7-15 0,3-8 560,12-16 633,-2-12 1,2-4 133,2-5 45,3 7 1,2 0 106,0-12-84,3 10 1807,2-16-401,2 15-1479,0 6-125,0 10 125,-1 16 476,-3 20 364,-2 8 0,-2 8 0,1-4-739,2-8 0,0 0-1,-5 9 1,-2 4 0,13-11 809,22-21 1,6-7-793,17 5-1757,3-8 1,2-2 1513,-11 0 0,-1-2-663,-4 1 0,2-1 0,-2 0-851,0 0 1,2 1 1467,1-1 0,3-1 0,-7 2 0,-1 0 1,15-2-1</inkml:trace>
  <inkml:trace contextRef="#ctx0" brushRef="#br0" timeOffset="17896">14674 14729 22677,'35'0'272,"0"1"1,-1 0 0,2-1 0,4 1 0,2-1 0,0 1 0,-2-1-1019,2 0 1,-3-1-1,2 1 1,4-1 845,-1-1 1,4 1 0,3-2 0,2 1 0,-1 0 0,-1-1 0,-5 0-505,1 0 1,-3 0 0,-2 0 0,1 0-1,3-1 461,1 0 0,4-1 0,0 0 0,0 0 0,-1 0 0,-3 0-5,-3 0 1,-4 0 0,0 0-1,1 0 1,3 0-102,-2 1 1,2-1-1,2 1 1,1-1-1,0 0 1,-1 1-1,-3 0 101,7 0 1,-3 0 0,0 0 0,1 0-1,2 0-209,-7 0 0,2 1 0,1-1 0,0 1 0,0 0 0,-3 0 0,-1 0 169,9 0 1,-4 1 0,1 0-1,5 0-57,-10 0 1,4-1 0,2 1 0,2-1 0,1 0 0,-1 0 0,-2 0-1,-3 1 57,2-1 0,-3 0 0,-1 0 1,0 0-1,0 0 0,3 0 72,-1 0 1,3 0 0,2 0 0,-1 0-1,-2 0 1,-3 0 0,-4 0-85,14-2 0,-6 1 0,-7 0 17,-8 1 0,-5 0-29,11 0 1320,6-1-1347,-28 3-129,-10-1-336,-2 2 1514,-6-1-3900,0 0-387,-19 1 2833,-15-1 1,8 1 0,-4 0-1</inkml:trace>
  <inkml:trace contextRef="#ctx0" brushRef="#br0" timeOffset="43873">5820 7945 21915,'35'-18'655,"1"1"0,-1-1 1,-4 6-1,-1 1 0,3 0-581,6-3 1,4-1-1,1 1 1,-4 3-25,-3 2 1,-3 3-1,6 2 10,-3 1 1,4 1 0,3 0 0,2 1-1,0 0 1,-1 0-552,0 0 1,0-1 0,1 1 0,0 0 0,0-1-1,-1 1 507,1 0 1,-1 0 0,0 0 0,1 0 0,0 0 0,1 0 3,1-1 1,2 0 0,1 0 0,0-1 0,-2 1 0,-5 0 0,-4 0-21,4 0 0,-7 0 0,4-1 7,3 1 0,3-1 0,1 1 0,-2 0-604,2 1 1,-3 1-1,1 0 612,2 0 0,0-1 0,-1 1-15,1 0 0,-1 0 0,0 0-68,-4 1 1,-1 0 0,-3 0 86,2 0 1,-3 1-17,-1 1 0,5 0 27,0 0 1,7-1 0,0 0 0,-4 0-31,-9 0 0,-3-1 0,3 1 244,9 0 0,5 0 0,-1 0 1,-6-1-226,-4 1 1,0-1-16,1 2 0,7 1 0,0 0 1,-4 0 9,7 0 0,-1 1-13,-7-1 0,4 0 1,-1 1-1,-6-1-894,-2 1 1,-3-1 892,1 1 0,2 1-23,-3-2 0,3 0 0,3 0 37,6 1 0,4-1 0,0 1 0,-2-1-14,-3 0 0,-2 1 0,5 0 0,-9-1 1,5 0 0,3 1 0,-1 0 0,-2 0 0,-6-1 56,4 1 0,-4-1 1,2 1-58,7 0 0,4 2 0,-1-1 0,-4 0 0,-5-2 0,-4 0 0,0 0 2,-1 0 0,0 0 0,-1 0 0,13 2 1,-2 0-3,-14-1 0,2-1 410,8 1 0,8 0 1,3-1-1,-3 0-408,-8-1 1,-1-1 0,-1 0 0,2 1-2,7 0 1,2 1-1,-1-1 1,-2 0-4,5 0 0,-3-1 0,-5 0 86,-10 0 1,1 1-94,-1 0 1,6 0-1,0 1 1,-2-2 10,-3 0 0,-1-1 0,4 0 4,2 1 1,5 0 0,2 0 0,-2 0-1,-6-1-120,-3-1 0,-3 0 0,1 0 114,3 0 0,4 0 0,-1 0 0,-3 0 2,-2 0 0,-2 0 0,-1 0 499,2 0 1,-1 0-1,-1 0-504,13 0 1,-2 0 4,-15 0 1,1 0-654,6 1 1,5 0 0,-3 1 650,1 0 0,0 0 0,2 1 0,4-1 0,-5 1-836,-1 1 1,-3 0 835,3 0 0,0-1-396,0 1 0,0 0 398,-2-1 1,0 0 204,8 1 1,5 0-207,-14-2 0,3 0 1,1 0-1,-4-1 16,12 2 0,0-1 488,-5-1 1,2 0 0,-5 0-509,-10 0 0,-4-1-3,2 0 1,-1 0 5,0 1 0,-1-1 0,12 0 0,-23 0 2101,-5 0-4387,-5 0 2286,-3-1 0,-2 0 0,0-1 0</inkml:trace>
  <inkml:trace contextRef="#ctx0" brushRef="#br0" timeOffset="74360">6368 14384 24503,'48'6'165,"1"0"0,-13-1 0,4 0 1,2 1-1,0 0 0,-3-1-140,0 1 0,-2 0 1,1-1-1,1 1-11,1 0 1,3 0 0,0 0-1,0 1 1,-1-1-835,7 3 1,1 0 0,-3 0 0,-4-1-331,5 0 1,0 0 1172,-10-2 1,6 1 0,-3 0 0,-7-3 1221,13-1-1245,-20-2 0,-2-1 1038,4 0-999,-16 0-190,-4 0 34,-33 0-9,-8 0 0,-6 0 1194,-8 0 0,-3 0-1145,3 0 0,-3 0 1,-3 0-34,5 0 1,-2 0 0,0 0 0,2 0 145,1 0 0,2 0 1,-2 0-70,-3 0 1,-3 0 0,1 0 0,5 0-262,-5 1 0,5 1 294,3-3 0,11 3-2485,20 6 2955,53-4-327,-3 1 0,7-1-255,-7-2 1,4 0-1,4-1 1,1 0 148,-7 0 0,3 0 1,0 0-1,1-1 0,-1 1 1,-1 0-37,-1-1 0,0 1 0,-2-1 0,1 1 0,0-1-122,3 0 1,3 0 0,-2 0 0,-3 0 0,-8 0 122,-2 0 1,-5 0-3,0 0 0,0 0-537,24 0 588,-13-2 2079,-8 0-1867,-12-3-1300,-42-3 332,-1 3 170,-3 1 0,-2 2 259,2 5 0,4 0 0,-3-1 0,0 4 0</inkml:trace>
  <inkml:trace contextRef="#ctx0" brushRef="#br0" timeOffset="77853">22174 11631 18033,'11'-23'879,"1"0"1,-1-10-863,-28 46 145,-14 11 1,-6 5-1802,1 0 1,-3 3 1588,10-9 0,-2 1 0,-3 2 0,-5 1 111,7-6 1,-4 1 0,-4 1-1,-1 0 1,0 1 0,0-2-1,3 0 1,2-2-49,-3 2 1,3-2-1,1-1 1,-1 1-1,-4 1-5,2-1 1,-4 2-1,-3 0 1,0 1-1,0 0 1,3-3-1,3-1 1,6-3 360,-4 1 1,5-4 0,-2 1-360,-2 1 0,-5 3 0,0-1 0,1 0 0,6-3-86,-6 2 1,2 0 31,4-2 1,-5 2 0,1-1-1,6-4-88,6-4 1,2-3-1483,-5 0 0,1-2 1250,-11-4 28,0-8 1058,26-5-1220,6-8 128,8-2 219,11-3 123,9 2 0,8-4 0,-2 3 151,-9 8 0,1 1-123,7-7 0,2-1 0,-7 7 0,-13 11 159,-12 28 258,-5 5 1,-4 5-32,1 0 1,-1 2 0,-2 3 163,-1 0 0,-2 4 0,-1 0 0,2-4-256,-5 12 1,3-4 1343,-1 7 0,15-13-571,32-34 0,15-14 1,1 0-1144,-9 4 0,1 0 0,4-2-199,2-2 1,7-1 0,2-2-1,-3 0 1,-5 2-309,-4 0 1,-4 1 0,1 0-499,10-4 0,2-1 0,-6 1 1081,-6-1 0,-5 1 0,6-1 0,6-5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7:16.0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5789 7764 24519,'42'-6'311,"0"0"0,0 0 0,0 1 0,3-1 0,-2 1 0,5-1-281,-4-1 0,6 0 0,1-1 1,-2 1-1,-4 1-971,3 0 1,-4 1-1,1 0 988,-6 3 1,1-1 0,1 1 0,1 0-570,1 0 1,0 0 0,1 0 0,3 0 620,-1-1 1,2 0 0,1 0 0,0 0 0,-2 0 126,3 0 1,-2 0-1,0 0 1,2 0-222,-6 0 1,3 0 0,0 0-1,-3 0 1,-6 1-859,11 0 0,-5 1 853,-7 0 0,0 0 0,4 1-179,4 1 1,3 2 0,1-1 0,-2 0 188,-6-1-1,-1-1 1,0 1 0,2 0 185,0 0 0,3 1 0,0 0 0,0 0 0,-4-1-195,11 0 0,-4-1 0,-3 0-3,2 0 0,-3 0 3,-4 0 0,-1 0-630,8 0 1,-3 1 629,-13-1 0,-1 0-3,7 1 1,-2-1 1242,8 0-1229,-13 0 1,3 0 29,4-2 0,3 0 0,0-1-40,-4 0 1,-1 1 0,0-1 154,6 0 1,0-1-1,-4 1-162,-1 0 1,-6 0 2273,-2 2-2273,-5 1-1,-12 0-2369,1 0 2291,-6 0 2263,-1 0-2224,-3 0-28,-1 0-61,2 0-958,-1 0-2185,11 2 2457,14 0 1,-10 0 0,6 0 0</inkml:trace>
  <inkml:trace contextRef="#ctx0" brushRef="#br0" timeOffset="1636">15623 7887 24161,'47'-1'214,"0"0"1,0 1 0,0-1 0,0 1-1,0-1 1,0 1 0,0-1 0,0 0-1,0 0 1,-7 0 0,0 0 0,8 0-543,-10 0 0,6 1 0,5 0 1,2-1-1,2 1 0,-2 0 1,-1 0-1,-4 0 0,-6-1 1,-7 1-531,21-2 1,-9 1 885,-8-1 0,0 0 0,-1 1 631,0-1 1,1-1-660,13 1 0,-2-1 275,-22 1 0,-2 0-1914,5 1 1,-2-1 818,9 2 1,-20 0 0,4 0 0</inkml:trace>
  <inkml:trace contextRef="#ctx0" brushRef="#br0" timeOffset="3954">7852 10082 18347,'46'-5'234,"0"0"0,0 0 0,0 0 0,0 0 0,0 0 0,0 0 0,0 0 0,0 0 0,3 0 0,-4 1 0,-1-1 0,0 1 0,3-1 0,3 0-532,-9 1 0,1 0 0,3 0 0,1-1 0,1 1 0,1-1 0,0 1 0,0-1 1,0 1-1,-2 0 0,0 1 324,0 0 0,0 0 0,0 0 0,0 0 0,-1 1 0,0 0 1,0 0-1,-1 0 0,-1-1 0,0 1-63,2 0 0,-2 0 1,-1 0-1,-1 0 1,1 0-1,2 0 1,4 0-1,4 0 107,-14 1 1,4-1 0,2 1 0,2-1 0,2 0-1,2 1 1,1-1 0,1 1 0,0-1 0,1 0-1,0 1 1,-1-1 0,0 1 0,-1-1 0,-2 1-1,-1-1 1,-2 1 0,-3 0 0,-3-1-47,15 1 1,-6-1 0,-4 1 0,-1 0 0,-1-1 0,1 1 0,4 0 0,3-1 0,7 1 16,-20 0 0,3-1 0,2 1 0,2 0 0,2 0 0,2-1 1,1 1-1,2 0 0,1-1 0,1 1 0,0-1 0,2 1 1,-1 0-1,1-1 0,-1 1 0,1-1 0,-1 1 0,-1 0 0,-1 0 1,-1-1-1,-1 1 0,-1 0 0,-2 0 0,-2 0 0,-3 1 1,-1-1-46,15 0 0,-3 0 1,-3 1-1,-2-1 0,-1 1 1,-2 0-1,0 0 0,1-1 1,0 1-1,1 0 0,3 0 1,2-1 11,-8 1 1,2 0 0,2-1-1,1 1 1,1-1 0,1 0 0,0 1-1,1-1 1,-1 1 0,1-1 0,-1 1-1,-1-1 1,0 1 0,-2 0-1,0 0 1,-3 0 0,-1 0 0,-2 0 3,10 1 1,-1 0 0,-2 1 0,-2-1 0,-1 1 0,-1-1 0,-1 1 0,-1 0 0,0 0-1,-1 0-3,6 0 1,-2 0 0,-2 1-1,-1-1 1,2 1 0,2 0 0,4 0-83,-11-1 0,3 1 1,3 0-1,0 0 1,3 0-1,0 0 1,0 0-1,0 0 1,0 0-1,-1 0 1,-2 0-1,-2-1 1,-2 1 76,9 0 0,-3 0 0,-2-1 0,-1 1 1,-1-1-1,2 1 0,2 0 0,2-1 54,-7 1 1,2 0 0,2-1 0,1 1 0,0 0 0,1 0 0,0 0 0,0 0 0,0-1 0,-2 1 0,0-1 0,-2-1-70,7 1 0,0 0 1,-1-1-1,0 0 1,-1 0-1,-2-1 1,-1 1-1,-2 0 1,-3-1 7,9 1 1,-5 0 0,-2 0 0,1-1 0,2 1-2,-2-1 0,3 0 0,3 0 0,-2 1 0,-2-1 0,-6 0 0,-7-1 1,5 0 1,-7-1 288,-4 0 1,-4-1-1390,1 0 71,3-5 1032,-30-8 0,1 8 0,-1-5 0</inkml:trace>
  <inkml:trace contextRef="#ctx0" brushRef="#br0" timeOffset="8186">20414 5051 18891,'-8'-17'-31,"-12"34"0,-10 23 0,-3 10 0,4-8 76,7-9 0,2-3 0,-5 7-410,4-9 1,-5 6 0,-2 4 0,-3 2 0,0 0 0,0 0 0,1-3 0,3-3 0,4-6-339,-8 9 0,3-7 0,-2 2 766,0 0 1,-4 3 0,0 1-1,2-4 1,5-6-247,3-4 1,4-5 702,-16 10-1036,3-9-1123,11-41 1,1-12 1560,6 8 0,2-2 184,-5-16 0,4-1 1029,10 15 1,1 4-889,-1 4-146,1 8-101,0 8 687,2 4-1515,0 14 738,1 23 174,1-5 0,2 1 151,0-1 0,1 0 48,0 1 0,4-2 1005,19 10-447,1-15-452,-5-11 0,7-5-410,6-6 0,9-5 0,2-2 0,-4 1-306,-6 0 0,-3 1 1,4-2-104,5 0 0,6-1 0,0 0 0,-4 0 430,4-2 0,-3 1 0,-7 0 0,-13 3 0,-2 1 0,18-3 0,-1 0 0</inkml:trace>
  <inkml:trace contextRef="#ctx0" brushRef="#br0" timeOffset="12449">2304 12148 17076,'41'-3'655,"0"0"0,1 0 1,-1 0-1,2 2 0,0-1-413,-6 0 0,5 0 0,2-1 0,-2 0 0,-4 2-1335,-2 0 1,-5 1 0,2 1 768,4-1 0,2 1 1,5 0 508,-5-1 1,5 0-1,5 1 1,1-1 0,0 1-1,-2-1 1,-4 1-97,0-1 1,-3 1 0,-1-1-1,1 1 1,4-1-33,1 0 1,3 1-1,3-1 1,1 0 0,-1 0-1,-3 0 1,-4-1-204,-1 0 0,-2-1 0,-2 0 1,-2 0-1,-2 0 194,8 0 1,-3 0 0,0-1 333,3 0 1,-1-1-1,-1 0-694,-6-1 0,-1 0 0,-5 1-2421,7-2 1094,2 0 1,-9 2 1344,-25 4 0,-1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7:52.6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5617 7167 19686,'-13'-36'1092,"-1"0"0,4 8 0,2 5-615,0 10-545,-13 34 1,-5 15 131,6-10 1,-2 8-237,7-8 1,-3 6 0,-3 7-1,-2 3 1,-1 5 0,-1 2 0,-1 1-1,1 1 1,1-2 0,1-2 0,3-3-1,1-5 199,0 5 0,3-5 0,1-1 1,1-1-1,0 1 0,-2 3 1,-1 3-162,1-5 0,-2 4 0,-2 2 0,-1 3 0,0 0 0,-1 1 0,2 0 1,0-1-1,1-3 0,3-1 0,2-4 0,3-4 142,-2 18 1,4-5-1,5-4 1,0-3-40,3-2 1,2-3 0,2 0 79,3 5 0,2 1 0,0-3-49,0 1 0,5 1-287,0-5 0,5 6 0,2 1 1,-2-1-1,-2-8 289,1 4 1,0-1 311,2 3 0,3 7 0,0-2 0,-6-11-230,-1-2 2145,1 0-2178,-11-27 213,-2-6-264,-1 0 462,1-1-2378,-1 0-1148,0 0 3064,-2-1 0,0 1 0</inkml:trace>
  <inkml:trace contextRef="#ctx0" brushRef="#br0" timeOffset="2760">5414 11420 19675,'0'-41'120,"-11"66"1,-5 24 90,7-17 1,0 6 0,-1 2-1,0 2 1,0 0-868,-1 4 1,0 1-1,-1 0 1,1 2 0,-1 0 467,2-4 1,-1 1 0,0 1 0,1-1 0,0-1 0,2-2 331,-1 5 0,2-3 1,0-1-1,2 1 104,0-3 0,0-1 0,2 1 0,0 2-121,3-2 1,0 3 0,1 0 0,0-1-1,1-3-192,1 0 1,1-3 0,1 0 0,0 2 78,0 6 0,1 3 0,1-1 0,1-5 19,1-7 1,1-4 0,1 1-523,1 1 0,1-1 0,3 1 382,5 5 1,3-1 0,-1-1-544,2 5 1,3-3-444,1-8 1,5-1 0,-2-11 549,4-18 1,-3-5-1,-6 7 1,-2-2 0,17-24-1</inkml:trace>
  <inkml:trace contextRef="#ctx0" brushRef="#br0" timeOffset="3546">11036 14795 14639,'42'-8'546,"1"0"0,0 1 0,-6 1 0,1 0 0,1 1 0,1 0-1366,2-1 1,1 1 0,1 1 0,0-1 820,-5 2 1,1 0 0,1 0 0,-1-1 0,1 1 95,-3 0 0,-2 1 0,1-1 0,5 0 0,8-1 66,-17 1 1,4 0 0,4-1 0,4 0 0,3 0 0,2 0-1,3-1 1,1 0 0,1 0 0,1 0 0,0 0 0,0 0-1,-1 0 1,-1 0 0,-1 1 0,-3-1 0,-2 1 0,-4 0-1,-2 0 1,-5 1-28,15-1 1,-7 0 0,-4 0 0,-2 1 0,1 0 0,4-1 0,8-1-216,-13 2 0,7-1 0,4-1 1,4 0-1,3 0 0,2-1 1,2 1-1,1-1 0,-2 0 1,0 1-1,-2 0 0,-4 0 1,-3 0-1,-6 1 0,-5 1 0,-6 0 1,-8 1-1,-8 1-2582,5 1-616,5 0 0,-13 0 2457,1 1 1,-7-1 0,-1 1 0</inkml:trace>
  <inkml:trace contextRef="#ctx0" brushRef="#br0" timeOffset="7755">17051 13154 17244,'-29'5'39,"-1"-1"0,-9 5 0,-5 3-39,8 1 0,-2 2 0,-7 3-469,7-4 1,-5 2 0,-4 1 0,-1 0 0,-1 1 0,3-1 0,3-2 2,2-1 1,3-1 0,2 0-1,-3 0 1,-4 2 446,0-1 0,-5 2 0,-4 1 0,-1 1 0,1-1 0,3-2 1,4-1-1,7-2-382,-4 0 1,7-3 0,-2 0 400,-11 3 0,-1 1 0,11-5 862,15-4-1338,16-12-174,7-8-633,21-26 2739,-1 7-1806,-3 13 0,3 0 98,5 4 0,3 1 305,5-3 0,1-1 101,-5 4 0,-1 1 228,2-3 1,-3 1 362,-2-6-375,-9 7 134,0-3-2974,-32 15 2436,-7 10 34,0 2 0,-4 2 1020,1 4 0,0 2-864,-2 0 1,-3 4-445,-4 4 0,-3 4 0,3-3 433,3 0 1,1-1-89,0 0 1,-1 1 0,6 1-599,9 0 0,7-2 648,13 5 1287,15 14-1394,15-28 0,17-2 0,8-2 0,-2-2 0,-12 0 0,-5 2 0,-1-1 0,6 0 0,1-1 0,-1 0 0,0 1 0,0-1 0</inkml:trace>
  <inkml:trace contextRef="#ctx0" brushRef="#br0" timeOffset="9528">21746 7179 14096,'20'-45'1092,"-1"1"0,0 3 0,-7 9-879,-12 18-213,-16 22 56,-3 6 0,-1 5-23,-8 6 1,-6 6-503,8-10 1,-5 4 0,-5 3 0,-1 1 0,-1 0 0,1-1 0,3-3 402,-2 2 0,1-2 0,1 0 0,-1 0 0,-4 3-90,3-3 1,-2 3 0,-3 1 0,-1 0 0,0 1 0,1-2 0,1-1 0,3-3 175,-5 2 0,2-2 0,2-1 1,-1-1-1,-1 0-249,-1 0 1,-1 1-1,-1-1 1,0 0-1,2-1 1,2-1 228,-5 2 0,3-1 0,0 0 0,-3 0-171,7-2 0,-4 0 0,-1 1 0,1 0 0,4-2 0,3-2 130,1 0 0,4-2 0,-2 1 233,-11 6 1,-2 1-1,7-4-567,-2 4 1668,-3 1-1579,30-15 1810,7-5-2101,4-4-1047,17-22 1166,3-5 0,7-9 0,0-3 0,-2 5 976,2-3 1,0 0-434,-1 1 0,4-6 1,-2 1-1,-6 9 335,2-6 84,-7 8 588,0 1-722,-8 12-303,-1 4-1152,-9 34 1,-5 12 1459,-6 14-199,1 1 1,-1 3-250,1-14 1,-1-1 223,1-1 0,1 2 54,0 5 1,1-1-41,4-13 0,1-1 42,-1 3 0,4-2 298,11-4-228,16-16 0,15-6 0,5-2 1,-3-1-403,0 1 0,-2 0 0,7-2-344,-9 1 1,4 0 0,4-1 0,2 0 0,-2 0 0,-2 0 0,-4 1 336,6-2 1,-4 1 0,-2 0 0,-1 0 0,14 0 0,-2 0 0,-8 1-1,-18 2 1,0 0 0</inkml:trace>
  <inkml:trace contextRef="#ctx0" brushRef="#br0" timeOffset="11437">17504 11153 15771,'-6'-35'786,"1"0"1,20-6-731,16 70-1149,-10-6 1,1 4 0,0 3 788,-3 0 0,-2 2 0,2 5 0,0 4 392,-4-4 0,2 5 1,1 4-1,0 3 0,0 1 1,0 1-1,0-2 1,-2-2-1,-1-3-59,2 3 0,-1-3 0,-1-2 0,-1 0 0,1 3 0,0 5-5,-3-12 1,1 3 0,0 2 0,0 2 0,1 1-1,-1 1 1,1 1 0,-2-1 0,0-1 0,-2 0-1,-1-2 1,-1-2 36,-1 7 1,-1-2 0,-1-1-1,-2 0 1,-1-1 0,-1 1-1,-2 0 1,-1 2-2,-1-2 1,-2 0-1,-1 1 1,-2 1-1,0 1 1,-1-1-1,0 0 1,0-1-1,-1-1 1,2-2-178,-1 4 1,1-2-1,0 0 1,-1 0-1,0-2 1,-1-1-1,-2 0 1,-1-2 136,-2 2 0,-3 0 0,-1-1 0,-1-1 0,0-3 0,1-3 0,2-4 13,-7 5 1,2-6 0,1-2 384,-1 1 0,2-2-404,-2 2 0,1 0-14,1-1 0,1-1-3,2-2 1,1-2-155,-6 13-1092,8-5 787,8-16 462,27-16 0,-15 0 0,18-11 0</inkml:trace>
  <inkml:trace contextRef="#ctx0" brushRef="#br0" timeOffset="14977">22350 6415 14958,'-18'-44'-291,"6"32"442,18 40-81,-2-1 0,3 9-617,1-3 1,4 8 0,1 4 0,0 2 0,1-1 0,-2-5 212,1 6 1,-1-4 0,0 1 0,1 5 176,-1-5 1,1 3 0,1 3 0,1 1 0,-2-1 0,0-2 0,-1-4 217,1 8 1,-1-3-1,-1-3 1,-1 2-13,-1-2 0,0 1 0,-1 0 0,-1 3 7,-2-7 0,-1 2 0,-1 2 0,-1 0 0,0-1 0,-1-3 115,0 0 0,-1-3 1,-1 0-1,-1 1 1,-1 6-135,-1-5 0,-1 4 1,-1 3-1,-1 3 0,0 0 1,-2-1-1,1-1 0,-1-2 1,1-4-270,-3 3 1,0-4-1,-1-2 1,0 0-1,0 0 1,-1 2 237,1 1 0,-1 1 1,0 1-1,1 0 1,-1-1-1,0-4 1,0-3-7,-2 4 0,-1-4 0,1-4 0,1-4 576,-3 5 1,0-5-969,3-3 0,0 0-465,0 1 0,1 0-782,-1-1 1,2 0 1560,2-2 1,1-3 0,-3 7 0,8-17 0</inkml:trace>
  <inkml:trace contextRef="#ctx0" brushRef="#br0" timeOffset="15644">23885 6910 15266,'29'5'516,"2"23"-1821,-19 9 1,-2 7 1451,-1-9 1,1 3-1,-1 0-7,1 5 0,0 1 0,0 1-47,0 1 1,-1 1-1,0 0 11,0-4 1,-1-1 0,0 2 65,-2-4 1,1 1 0,-2 0 0,1-4-87,1 12 0,-2-2-71,0-7 0,-1 2 0,-1-5 32,-2-6 0,0-3-45,-1 0 0,0 0-480,0 5 1,0-1-1218,-1 12 70,1 5-1650,-1-23 2491,1-7 1,0-8 0,0-6 0</inkml:trace>
  <inkml:trace contextRef="#ctx0" brushRef="#br0" timeOffset="17186">19266 12615 15277,'5'42'433,"1"-1"1,-2-1-1,0-3-69,-2 13-196,-1-22 0,-1-2-117,0 7 77,0-2 1413,0-26-1054,5-24-459,2-3 0,2-7-848,5-7 1,4-8 0,0-1 0,-1 4 449,-2 7 1,-1 3-1,2-3 484,1-2 1,3-7 0,1 0 0,-1 8 0,0 17-75,17 24 32,6 2-55,-32 20 0,-7 6-14,-3 0 0,1-6-1930,10-16 1896,11-19 0,5-10 14,-2-2 1,1-4 712,4-3 0,3-3 1,-1 10-874,-1 18 1,-2 6 187,18 0-11,-33 21 0,-6 9-493,-6 0 0,-6 4 493,-7 3 0,-4 3 0,3-4 0,6-5 0,0-2 0,-12 13 0,0 0 0</inkml:trace>
  <inkml:trace contextRef="#ctx0" brushRef="#br0" timeOffset="17742">20498 12663 15395,'11'-27'2095,"-2"-2"-1692,-18-3-330,3 6 0,-8-15-68,5 20 35,0 2-3317,2 7 2269,-1 4 1716,-1 4-882,-2 3 12,-6 1 55,-5 1 29,-7 7-1079,5 2 1,-2 3 1150,-2 4 1,1 0-26,0 0 0,2 1 1093,2-2 0,4 0-1275,2 0-190,7-2 235,5-7 246,25-4 1,13-3-77,2-4 1,4-2-50,-2 3 1,4 0-1,-2 0 1527,1-4 0,-3 2-1519,12 11-900,-43 20 1,-7 6-1269,1 13 568,0-8 1,0 0 818,0-4 1,0-15 0,0-7 0</inkml:trace>
  <inkml:trace contextRef="#ctx0" brushRef="#br0" timeOffset="18305">20908 12519 13743,'13'40'428,"-7"-12"1,-1 0-183,-2 10-59,-2-9 1,0-2-59,-1-6 141,0 1 402,0-22-672,2-15-124,8-12-969,6-13 1,7-12 0,-4 7 322,-7 18 0,0 1 743,8-16 1,2-6 0,-9 20 656,-11 26-753,0 27 129,-1-5 44,0 23-39,1-4-1604,-1-4 1717,4-9 2732,2-11-2610,8-15-168,22-13-78,-8 4-100,11-8-416,-22 11 471,-8 11-5,-6 23 1826,-5 1-1776,1 11 0,0 0 0,-1-12 0,1 22 0</inkml:trace>
  <inkml:trace contextRef="#ctx0" brushRef="#br0" timeOffset="18787">21436 12541 15838,'7'22'207,"9"-3"0,3-2-419,5-3-203,10-1 0,4-6-190,7-16 674,-11-4 0,6-5 1,-6 1 238,9-6-308,-4-2 0,-11 11 907,-34 29 6,-15 20-404,4-9 1,-5 3-196,-2 3 1,-3 3 0,0 2-496,2 0 0,-1 3 1,1 0-1,0-1-639,4-5 1,0-2 0,1 0 0,0 1-1,-1 5 1,0 2 0,2-1 0,3-2 804,4-3 1,2-1-1,2-4 1,1-2 0,0-2-1,-1 1 1,1 1 0</inkml:trace>
  <inkml:trace contextRef="#ctx0" brushRef="#br0" timeOffset="20724">8121 15615 22313,'29'-30'60,"0"1"0,-2 8 1,8-3-1,5-2 1,3-1-1,2 0 0,0 0 1,-4 2-1,-4 2-716,2 0 1,-3 2-1,-2 1 1,2-1 0,3-3 638,0 1 0,5-3 0,2-1 0,1-2 1,0 1-1,-3 1 0,-3 3 0,-6 2 20,11-7 1,-7 5 0,-4-1-4,-2-2 0,-2-1-831,-6 3 0,1-2 1,-3 1 681,1 2 1,0-2-333,3-3 1,1-4-1,-3 3 271,-5 3 0,-2 3 87,10-17-62,-12 13-1472,-36 26 1172,-3 4 0,-4 3 356,-3 1 1,-4 2-134,-6 3 1,-5 3 0,-2 2 261,7-1 0,-2 2 0,0-1 0,2 1 456,-5 0 1,1 0-1,0 1-622,5-2 1,-2 2 0,3-1 0,7-4 1966,-11 6-2065,9-1-251,40-18 526,23-14-11,1 1 0,5-1 3,6-6 0,3 0 579,-11 5 0,2 0 1,-1 0-582,-2 2 1,-1 0 0,3 0-903,10-3 1,3 1 0,-2 2 863,4 4 1,-2 3-47,3-1 1,-6 8 362,-4 26-205,-35 13-75,-3 7-257,0 3-1382,3-12 1,3 1 1411,7-5 0,1-1 0,-6-3 0,0-4 0,18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28:28.43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25843 11404 21019,'-9'-34'728,"-15"42"0,-8 17-517,7 2 1,-1 9 0,-2 6 0,0 2 0,-2-2-681,6-9 1,-1 1 0,-1 0 0,-1 1 0,1 0 0,-1 0 0,1 1 233,0 0 0,-1 2 0,1-1 0,-1 1 0,1-1 0,0-1 1,0-1 137,-4 6 1,-1 0 0,1-2 0,2-2 0,1-3 146,-2 3 0,1-4 1,1-1-218,-1 2 1,-1-1 0,-1 2 177,3-2 0,-2 1 1,1 1-1,1-2-13,-1 0 0,1 0 1,0 0-225,-5 6 0,-1 2 1,4-6 222,8-8 0,3-4 639,-2 2 1,1-1-912,-8 11 1556,5-6-1835,10-15 2668,10-11-2126,0-1 2018,2-2-2141,2-10-11,7-13 1,1-3 100,1-5 3,2-1 0,0 1-64,-2 8-62,-1 2-90,-2 3-140,-4 3-879,3-25 1003,-4 13-1365,-10-17 1,-5 0-813,-6 16 2263,1-3 1,-3 6-155,-16 21-2038,10 5 2240,-13 25 218,20 5-112,8-3 1,1 2 271,4 0 0,3 1-36,0 2 0,1 4 289,0 1 1,1 5-1,0 2 1,0-6 242,1 5 1,-1-1-622,0 6 1,0 4 0,1-11 121,0-6-44,0-12 1764,16-10-1717,9-18 0,13-10 0,3-4 0,-3 3-229,2 2 0,-1 0 1,4-2-10,-2-1 0,3-2 0,2-1 0,-1 1 0,-4 2-55,5-2 0,-3 2 1,-2 1 18,-8 4 1,-1 0-1,0 1-737,14-3 1,-3 1-181,-16 6 1,-1-1-687,9-2 1,2 0 1620,-2-3 0,-2 1 0,7-2 0,3-3 1</inkml:trace>
  <inkml:trace contextRef="#ctx0" brushRef="#br0" timeOffset="3782">9558 15198 20554,'44'-5'343,"-1"-1"1,0 1 0,1 0 0,-1 0 0,4-1-1,-2 1 1,0 0 0,2 1-1000,-4 3 1,2 0-1,0 1 1,-1 0 0,-1 0 272,2 0 1,-1 0-1,-1 0 1,0 0 480,1 0 0,-1 0 0,1 0 0,-1 1-293,1-1 1,0 0-1,-1 0 1,1 0 283,0 0 1,-1 0 0,0 1-1,1-1-9,0 0 0,-1 0 0,2 0 0,3 0-60,-6-1 0,3 0 0,2 0 0,0 0 0,0 0 0,-4-1 20,1 2 0,-3-1 1,0 0-1,0 0 1,3 0-176,0 0 1,4-1 0,0 1 0,0-1 0,-1 1 0,-3 0 149,5 0 1,-2 0-1,-1 0 1,4 0-9,-8 1 0,3 0 0,1-1 1,0 1-1,1-1 0,0 1 15,1-1 1,0 1-1,1-1 1,0 0-1,0 1 1,-1-1 91,0 0 0,-2 1 0,1 0 1,0-1-1,3 0 0,2 0-93,-8-1 0,3 0 1,2 0-1,2 0 0,1-1 1,-1 0-1,0 1 0,-2-1 1,-3 0-1,-2 1-6,7-1 1,-4-1 0,-2 1 0,0 0 0,1-1 0,3 1-9,-3-1 0,3 1 0,1-1 0,1 0 0,-1 1 0,0-1 0,-2 0 0,-3 1 8,1-1 0,-3 0 0,-1 0 0,-1 1 0,1-1 0,2 2-2,2-1 1,1 1-1,1 1 1,1-1 0,-1 1-1,-1-1 1,-3 1-12,6-1 0,-3 0 1,-1 1-1,0-1 0,4 1 68,-6 0 1,3 0 0,2 0 0,0 1 0,-2 0 0,-3-1 0,-5 1-70,11 1 1,-7 0 0,6 0 3,-8 0 1,4 0 0,3 0 0,1-1-1,-3 1 1,-3 0 1,3 0 0,-4 0 0,-1 0 0,4 0-67,-4 0 1,4 0-1,1 0 1,0-1-1,-4 1 1,-5-1 59,4 1 0,-5-2 0,-2 1 517,8 0 0,-2 0-478,-2 0 1,-4-1-589,9 0 639,7-3-40,-29 0 1550,1-2-1589,-13 3 1426,-2 0-1431,-2 2 570,-3 0-604,0 1-3249,-2-1 0,6 0 2550,9 0 1,-6 0-1,4 1 1</inkml:trace>
  <inkml:trace contextRef="#ctx0" brushRef="#br0" timeOffset="5520">21126 15298 24144,'39'1'367,"0"-1"1,-1 0-1,-1 1 1,1 0 0,8-1-224,-11 0 0,6 0 1,5 0-1,3 0 1,2 0-1,0 0 1,0 0-1,-3-1 1,-3 1-1,-6 0-964,13 0 1,-7 0 0,-1 0 0,7 0 575,-10 0 1,6 0-1,3 1 1,2-1-1,-2 0 1,-1 0-1,-5 0 1,-6-1 358,10 0 1,-7-1 0,-3-1-46,6-2 0,0-1 262,-8 3 0,2 1 0,-5-2-702,11-5-162,-69 7 0,-29 3 0,1-1 498,17 0 1,2 0-1,-5 0 17,-1 0 0,-5 0 1,-4-1-1,0 1 0,0-1-12,4 1 0,-2-1 0,-1 0 0,1-1 1,1 1-1,4 0-81,-4 0 1,4 0 0,0 0 0,-4 0 53,5 1 1,-6-1 0,0 1 0,1 0 0,5 0 0,6 0 298,-3 1 0,6 1-322,-7 1 1,10 1 977,24 1-606,29 2 1,25-1-1,0-1-181,-15-1 0,-1-2 0,5 1-554,1 0 1,5 1 0,3 0-1,-2 0 1,-2-2 477,-2 0 1,-2-1-1,-1-1 1,2 0 0,7 1 1,3-1 0,-2 0 0,-3 0 84,-6 0 1,-3 0 0,1 0-112,5 0 0,2 0 0,-4 0-6,7 0 1,-6 0 1550,6 0-1640,-11 0 0,-7 0-208,-19 0-60,-15 0 168,-21 2 0,-20 1 0,-13 1 0,-1 0 1,5 0 334,10-1 0,2 0 0,-1-1 0,-1 1 0,-3 0-152,5 0 0,-3 0 0,-2 0 1,0 1-1,1-1 0,1 0 1,3 0-7,-6 1 0,0-1 0,2 1 1,5-1-1,8-1-21,2 0 0,5 0 78,-10 1 1,15-1 208,38-1 1,25-2-1,15 0 1,6 0 0,-4 0-1,-12 0-246,-9 0 0,-6 1 1,8-1-379,-4 0 1,7 1 0,6-1 0,3 0 0,2 1 0,-3-1 0,-3 0 0,-6 1 0,-8-1-1275,12 1 1,-5-1 1091,7 1 1,3 0 0,-11-1 0,-13 1 0,-4 0 0</inkml:trace>
  <inkml:trace contextRef="#ctx0" brushRef="#br0" timeOffset="7255">30513 12356 18924,'6'32'447,"-1"0"0,0 2 0,-1 8 0,1 4 0,0-1 1,-1-4-1203,0 6 1,0-4-1,0 5 779,-1-3 1,2 5 0,-1 2 0,-1-1-1,0-3-9,-2-1 1,0-1-1,-1-3 1,0-3-307,1-5 1,-1-2-1,0 1 293,1 10 0,-1 1 0,-1-7 3,-3 9 662,-2-3-723,-5-9-2870,-8-2 2602,-2-19 66,-4-12 601,-1-21-676,6-9 0,0-5 266,3 7 0,0-4 55,-4-7 1,-1-5 0,2 2 535,2 2 0,0 0-457,3 6 0,0-2 1,1 2 357,-3-7 1,3 6-504,0-2 3056,-2 7-2978,21 44 257,10 23 1,2 6-155,-4-15 1,1 1-45,0 3 1,2 2 0,2 1 48,0-1 0,2-1 1,0-1-591,6 8 1,0-1 767,-1 3 0,3-8-811,7-17 0,0-13 687,6-30-120,-3 2 0,2-4-42,-6-1 0,1-8-163,-12 7 1,3-6 0,0-2-1,-2 2 1,-2 4-479,6-6 0,-2 0-128,-3 3 1,4-6 0,-5 4 0,-15 13-2509,-19 15 3381,-11 20 0,7-9 0,-2 12 0</inkml:trace>
  <inkml:trace contextRef="#ctx0" brushRef="#br0" timeOffset="9340">20338 2663 20957,'-10'-33'588,"2"17"-370,-4 58-74,4-2 0,-1 9 0,2-2-1222,0 0 0,1 1 1092,1-10 0,-1 4 0,1 1 0,2-3-225,0 3 1,2-2-1,6 0 312,11 5 0,7-1 0,-1-3-10,-9-8 0,-2-3 1,5-2 33,9 3 0,6-2 0,1-18-39,-4-22 0,3-16 1,1-8-1,-1-2 0,-4 5-137,2-2 1,-3 0 0,1-7-146,-4 5 0,1-7 0,2-4 0,0-1 0,-2 0 0,-2 4 0,-6 5-376,1-6 1,-6 4 0,-1-1 114,1 2 1,-1-4-1,-1 4 1,-7 11-2821,-11 8 0,-1 24 2708,-10 10 1,10-2 0,1 0 0</inkml:trace>
  <inkml:trace contextRef="#ctx0" brushRef="#br0" timeOffset="9988">21135 3140 4538,'21'37'514,"0"1"0,0-1 0,-1-1 0,-1 1 0,-2-3-125,0 7 1,-2-1-54,-1-1 0,-1 3 480,-3 2 0,0 4 0,-2-5-668,0-4 1,-2-1 7,0 1 1,0 3 0,-2-9 1304,-2-5-464,-1-6-702,-3-41 1,-2-26 0,-1-15 0,0 0-1,1 14-382,2 0 1,-1 0 72,0 8 0,-1-7 0,0-5 0,0 1 0,1 2 0,1 8 426,3-1 1,0 5-1,1 2-477,0-8 1,2-4 7,1 10 1,1-7 0,2-3 0,1-1-1,-1 3 1,1 5-64,3-6 1,1 6 0,1-4-422,-3-4 1,1-4 0,0 3 0,1 11 277,17-4 2037,-18 45-1914,19 26 140,-4 3 11,-11-4 0,-1 7 1,-2-3 32,-2-5 1,-5 1-645,-10 9 0,-8 5 0,-2-7-70,1-13 1,-6-6 452,-20 0 0,-10-3 1,7-4-1,2-3 1,0-12-1,0 1 0</inkml:trace>
  <inkml:trace contextRef="#ctx0" brushRef="#br0" timeOffset="10761">22247 2683 17344,'5'-26'532,"-1"1"0,3-19-492,-7 38-169,0 1-409,-7 4 488,-5 1 5,-12 6 39,-8 6-50,-11 9 34,9-2 0,0 3-1,8-6 1,1 2-9,-14 9 0,5 6 53,21 10 1,7 1 66,-3-17 1,8-3 164,28 0 0,18-3 0,-4-10-254,-11-15 0,2-7-332,12 0 0,4-2 0,-7-6 228,-13-10 1,-5-7-535,-5 7 0,-2-3 0,0-2 569,1-7 0,-1-3 0,-1-6 28,-5 10 1,0-4 0,-1-3 0,0-1 0,0 1 0,-1 3-461,-1 0 1,0 1 0,0 1 0,-1 0-1,0-3 483,0 1 0,0-2 1,0-1-1,-1 1 0,0 1 1,0 3-216,-1-4 1,0 1-1,-1 4 1,-1 4 307,1-4 1,-1 4-76,1-8 0,0 19-101,-3 33 101,0 23 72,3 1 1,3 11 0,0 6 0,2 0 0,-2-5-170,2 6 0,0-3 0,2 6 78,-3-14 1,2 5 0,0 3 0,1 2 0,0-1 0,0-1-1,-1-4 1,-1-6-217,4 10 0,-2-8 0,0 6 227,-3-5 0,0 7 0,0 3 0,0-3 0,-2-4 0,-1-9 0,-2-6 0,-1-2 0,-2 14 0,0-1 1,0 0-1</inkml:trace>
  <inkml:trace contextRef="#ctx0" brushRef="#br0" timeOffset="11338">23154 2607 15586,'-10'-40'386,"0"0"1,0 1-1,3 7-386,4 15-50,1 2-213,0 12-337,-2 2 281,-6 12 296,-11 17 99,0-1 1,-5 5 0,2-1-77,5-4 0,-1 0-49,-2 1 1,-2 3 0,6-8-619,8-5-16,4-8 655,7-5 84,33-8 148,-8-4 0,3 0-56,3 1 1,0 0-1753,8-3 1,-2 3 1849,5 5-190,-5 9-44,-16 11-460,-13 5 0,-4 5-2291,0 20 2739,-7-17 0,-2-1 0,-1 0 0,-7-15 0</inkml:trace>
  <inkml:trace contextRef="#ctx0" brushRef="#br0" timeOffset="11598">23622 1402 15838,'0'42'4,"1"1"1,-1 0 0,1 0 0,-1 0 0,1-1 0,0-2 0,-1 1 0,0 4-125,1-4 1,0 4 0,0 2 0,-1 2 0,0-2-1,-1-1 1,-1-4-701,-3 11 1,-2-5 0,-1-1 0,2 1-1,1 3 1,2 1 0,-2-3 0,-3-4 272,-5-3 1,-3-5 0,2-8 0,-3 3 0,4-11 0</inkml:trace>
  <inkml:trace contextRef="#ctx0" brushRef="#br0" timeOffset="11853">23212 2324 20084,'26'-11'-27,"0"1"0,11-1 1,6-1-1,-2 2-1066,-7 3 1,-2 1 0,4-1 272,2 1 1,3-1 0,1 1 0,-2 0 613,4 2 0,-2 1 0,-4 1 0,-2-1 0,-2 2 0,-3 0 1,1 0-1</inkml:trace>
  <inkml:trace contextRef="#ctx0" brushRef="#br0" timeOffset="12436">24032 2489 17882,'25'3'849,"10"-3"0,1-2-749,2-4-236,-4-8 0,7-4 0,-9-2-414,1-15 161,-6 1 0,-4-2 69,-18-6 80,-8 4 240,-11 10 347,-29 14 241,0 21-302,14 1 0,0 6 419,4 16 1,5 4-342,7-9 0,2 2-528,-2 10 0,6 0 304,8-11 0,7 0-73,18 14 0,7-1-378,-13-14 1,6-4-39,10-7 1,11-4 0,1-1-1,-10-3 1,11 1 0,-13-12-1,0 1 1,0-1 0</inkml:trace>
  <inkml:trace contextRef="#ctx0" brushRef="#br0" timeOffset="22829">25839 2113 22537,'8'-27'1355,"-2"4"-705,-5 22-745,-2 0-45,-5 1-45,-4 1 67,-8 5-257,-15 13 151,10 2 0,-2 4-241,-5 13 0,0 2 193,8-10 0,2 1-8,2 3 0,4-4-386,7-8 33,3-3-1137,1 4 1283,2-10-2790,12 3 3141,16-7 0,4-4 130,14 4-124,-4-2 0,-1 0 85,6-2 22,-15-1 1,1 0 16,13 4-1145,-9 2 1,-3 1 1094,-7 2 2240,5 10-1428,-47 16-768,-3-20 0,-6-3-1081,-14 3 1,-7-1 0,3-3 545,7-2 1,1-3 0,-20-1 0,12-5 0,37-5 0</inkml:trace>
  <inkml:trace contextRef="#ctx0" brushRef="#br0" timeOffset="23561">26550 2308 17272,'8'-32'436,"-2"5"-228,-5 20 536,-9-13-738,2 8 5,-12-16-11,6 15-56,-4-4-655,1 9 577,0 4 36,-8 15 0,-1 5 53,-3 4-53,-4 9 0,2 2 8,10-4-156,-4 13-958,19-13 906,5-11 80,9 4 78,7-14 28,11-3 6,8-1 310,4-6 0,3-2 71,-18 2 0,1 0-43,14-2 1,-3-1-105,-11 2 130,1 31-180,-13-6-98,-4 8 1,-2 2-462,-4 0-522,0 8 1003,-2-17 0,0-11 0,0-2 0</inkml:trace>
  <inkml:trace contextRef="#ctx0" brushRef="#br0" timeOffset="23856">27044 1237 15501,'15'38'225,"0"0"1,1-1-1,-7 1 1,1 6-1,-1 3 1,-1 1 0,0-4-1,-2-5-1013,1 2 0,-2-5 1,0 5 787,0 2 0,0 6 0,0 2 0,-1-5 0,-2-10-104,-2-7 0,0-5-375,0 3 1,0 0 624,2 7 1,1-2 0,-2 1 0,4 2 0</inkml:trace>
  <inkml:trace contextRef="#ctx0" brushRef="#br0" timeOffset="24649">27563 2117 18919,'22'5'1456,"3"-1"-1087,-2-4-165,8-2 1,4-5-254,-5-8 1,1-5-1,-1 2-74,9 0 0,-1-1-192,-11-3 0,-1-3 0,-7 1 91,-4-10-1204,-11-14 1097,-12 25 280,-12-5-56,-11 31 286,-6 12 1,-4 6 349,4 0 1,0 4 31,-1 3 1,-2 3 0,5-1-391,4-3 0,5 1 392,0 7 0,12-3-187,24-11-141,16 8-291,4-16 0,8-1-1037,-2 0 1,4 1 0,-1-1-1,-4-3 1,-1 0 0,1 0-1,6 2 1,0 1 0,-3-4 436,-4-4 1,-5-1-1,3 1 1,-9-4 0</inkml:trace>
  <inkml:trace contextRef="#ctx0" brushRef="#br0" timeOffset="33767">21761 4592 19669,'-27'21'-532,"1"0"195,9-4 35,-1 6 0,1 0-779,2-4 302,22 8 0,8-2 786,15-14 68,10 0 1,3 5 610,-10 10 0,-2 1-2147,-9-10 0,-1 2 1665,2 11 1,-7 3 518,-12 11-174,-9-11-132,-6-7 0,-6-2-297,-4-7 1,-4-3-368,-1 1 1,-2-3-398,0-4 0,-1-2 644,-10-4 0,2-1 0,6-1 0,5 0 0,0 0 0</inkml:trace>
  <inkml:trace contextRef="#ctx0" brushRef="#br0" timeOffset="34401">22368 4829 21635,'28'-21'-79,"-2"4"1,4-4-1,-4 1-721,8-16-293,-10 11 1,2-4 0,-7 3-2185,-6-9 3809,-21 2-734,-4 27 933,-17 11-748,-1 8-377,2 11 0,-5 8 1,5-3 684,9-5 0,3 0 726,-1 9 1,0 3 0,13-7-1212,23-10 1,13-6-34,6-3 0,11-3 0,1-1 0,-8-1 1,-2 1-1,-2-1 0,7-3 0,1 0 1,0 1-1</inkml:trace>
  <inkml:trace contextRef="#ctx0" brushRef="#br0" timeOffset="34834">23208 3718 15642,'4'39'80,"1"0"1,-1 0 0,1 1 0,-2-2 0,1 5 0,-1 4 0,0 1 0,0 0 0,-1-2 0,1-3 0,-1-5-901,0 3 1,0-5 0,0-1 0,0 5 272,0 6 1,0 7 0,0 2 0,0-1 0,-1-5 0,0-11 345,-3 2 0,0-9 0,1 7 0,-2-3 0</inkml:trace>
  <inkml:trace contextRef="#ctx0" brushRef="#br0" timeOffset="35252">22835 4261 23002,'39'0'-179,"-1"0"0,0-1 1,1 0-1,8-2 0,3 0 1,2-1-1,-1 1 1,-5-1-1,-6 2-914,4-2 1,-7 1 0,6-1 545,-1 0 1,9 1 0,2-2 0,-1 0 0,-8 0 0,-11-2 27,8-11 1,-21 7 0,-8-1 0</inkml:trace>
  <inkml:trace contextRef="#ctx0" brushRef="#br0" timeOffset="41781">24569 4452 22677,'24'-3'381,"5"-5"0,1-3-359,6-5-813,-4 2 1,-1-1 622,-1-4-157,-11 3 0,-1-2-471,7-12-105,-5 2 0,-7-4-220,-17-6 1,-8 1 919,-6-4 201,-7 17 0,-6 12 375,-2 27 0,-2 16 0,3-1-64,3-3 0,1 1-298,-2 2 1,-1 2 0,7-2 383,5 11-2791,9-6 2825,11-8-55,12-4-234,17-10 1,11-5-1236,-2-4 1,4-2 0,1-2 727,4-1 1,0-2 0,-2 0 0,-7 1 0,-1-1 0,-4-1 0,-9-4 0,1 0 0</inkml:trace>
  <inkml:trace contextRef="#ctx0" brushRef="#br0" timeOffset="42585">25242 4219 15676,'17'42'601,"-1"-1"0,-1-4 0,-3 0-316,-8-3 1,-2-2-213,0 4 207,-1 13 717,1-39-907,2-15-90,5-13-638,6-15 150,5-8 348,-9 19 0,1-1 53,11-11 0,2 0 176,-4 9 1,1 2-90,1-3 0,0 3-50,9 3-23,-16 17-302,5 8 336,-10 6 100,1 28-61,-11-14-140,-3 13-722,0-25 862,0-8 0,5-13 5,14-18 1,5-6 151,4-7-1796,4 3 1,1 4 1394,-10 16 244,5 16 90,-15 16-90,2 12-79,-2 3-576,-1 4-1266,-5 6 1921,-4-15 0,0-1 0,-2 4 0,0 2 0</inkml:trace>
  <inkml:trace contextRef="#ctx0" brushRef="#br0" timeOffset="43169">26055 4253 12500,'30'38'871,"0"0"1,-2-3 0,-6-2-255,-7 7-1014,-3-1 806,-7 0 193,-3-7 0,-1 0-456,-1-1 151,0 13 665,0-41-55,-2-2-400,-2-9-580,-5-31 0,0-12 3,4 10 0,1-1-280,-2 2 1,0-4-1,2 4 260,2-2 1,2 5-12,0-11 514,0 4-422,3 14 1,3-1-1600,7-10 0,3 1 1582,-5 11 1,0 2-14,6-7 0,0 8-68,-5 17 7,-3 2 625,0 5-906,3 0 213,-1 8-12,10 19 3456,-8 1-3372,2 16 0,-12 2-1,-28-22 1,-14-4-1,9 2 1,20 14-1,-1-2 1,-22-22-1,-1 0 1,1 0 0</inkml:trace>
  <inkml:trace contextRef="#ctx0" brushRef="#br0" timeOffset="43681">26997 4259 22537,'23'4'-1639,"2"-5"1,3 0-1639,17-6 2730,3 0 1,-1-1 0,-5 0 0,-17 3 0,0 0 0</inkml:trace>
  <inkml:trace contextRef="#ctx0" brushRef="#br0" timeOffset="44422">27483 3788 14465,'29'37'602,"0"1"0,-9-5 1,-3 3-1,-4-2-266,-7-3 0,-4-1-109,1 13 0,-2-1-121,-5 2 224,-7-10-106,7-24 152,-3-1-96,7-22-600,3-21 1,3-6 277,-1 15 0,1-2-11,2-8 1,3-6 0,1 6-43,3 9 0,1 3 22,0 0 0,0 2-162,9 1 120,-1 41 1,-1 9-38,-4-5-1487,4 18 1,-4 1 818,-15-20 1,-1 6 0,-3-24 0</inkml:trace>
  <inkml:trace contextRef="#ctx0" brushRef="#br0" timeOffset="44863">27958 3834 14857,'10'28'349,"-1"0"1,0-3-1,-2-3-203,-4-4 27,1-1-173,1-7-72,36-10-141,-13-12 148,0 1 1,1-3 27,-6-2 1,-3-2 221,8-6 61,2 1-44,-19 15-185,-3 11 22,-3 6 34,1 9-73,-1 3-163,0 4-1960,-2 15-744,0-5 2867,-3-9 0,0-1 0,-1-4 0,0 1 0</inkml:trace>
  <inkml:trace contextRef="#ctx0" brushRef="#br0" timeOffset="45437">28457 3736 16152,'13'33'151,"1"0"0,-2 6 0,-3-6-224,-8-11 73,-1 6 432,8-35-393,20-33 168,-6 11-78,-6 5 0,2 3 173,7 10-302,-9 6-50,13 6 44,-10 15 6,-2 1 0,-4 16-45,-10-6 6,-1-2-101,-6-7 773,16-44-633,-3 5 58,3-4 1,1 0 603,12-6-483,-10 14-179,1 5 6,19 41-6,-17-11-132,2 1 0,-1 3-3145,-4 17 2457,-13-10 1,4 1 0,-10-17 0</inkml:trace>
  <inkml:trace contextRef="#ctx0" brushRef="#br0" timeOffset="46322">29350 3463 23674,'27'3'218,"5"0"-587,2-3-1195,12 0 471,-13 0 1,4 0 0,-3 0 545,-4 0 1,-1-1 0,14 1 0,-6 0 0,-22-1 0</inkml:trace>
  <inkml:trace contextRef="#ctx0" brushRef="#br0" timeOffset="46607">29373 3794 23175,'30'0'-356,"-5"-3"1,1 0-2182,12-2 2537,-1-3 0,6-1 0,-6 2 0,3-1 0,0-1 0,0 1 0</inkml:trace>
  <inkml:trace contextRef="#ctx0" brushRef="#br0" timeOffset="52868">30188 2944 19591,'5'41'125,"0"1"0,0-1 0,-3-1 0,1 6 0,-1 5 0,-1 1 0,1-2 0,-1-4 0,0-7-461,1 0 0,-1-7 0,0 5 12,-2 4 0,0 7 0,-1 4 0,1-3 0,3-8 0,3-16 324,12-9 0,-12-6 0,14-12 0</inkml:trace>
  <inkml:trace contextRef="#ctx0" brushRef="#br0" timeOffset="53362">30807 3156 15799,'-31'34'384,"0"-1"1,0 1-1,1 3-336,3-2 1,1 3 0,1-1-1119,0 6 1,3-3 1147,5-11 1,10-4-655,22-3 0,11-11 583,2-22 1,5-15 0,-1 2 212,11 5 1,-2-3-264,-4-9 0,-2-7 0,-6 0-221,-10-4 1,-5 2-37,-5 14 1,-1 0-300,2-3 0,-9 5 599,-31 14 0,-5 7 0,17-4 0,-14 7 0,-1 0 0</inkml:trace>
  <inkml:trace contextRef="#ctx0" brushRef="#br0" timeOffset="54018">31166 3030 17036,'30'-15'706,"-4"2"-448,-17 11-34,22 1-224,-12 0 0,20 3 0,-20 3-45,3 5 6,-2 4-191,13 19-259,-15-8 439,8 16 16,-17 5 34,-4-8 20,-2-12 0,-2 1 22,-9 3 0,-3-2 86,-8 18-1483,-7-9 1,-4 0 1889,6-10 1,0-3-254,-1 0 1,3-2 1769,-11 12-988,24-25 280,20-1-1271,7-8-73,22 0-2323,3 1 684,6 4 1,1 0-1,-16-2 1,0-1 1350,4 2 1,4 0-1,-8 0 1,0-2-1,-1-2 1</inkml:trace>
  <inkml:trace contextRef="#ctx0" brushRef="#br0" timeOffset="55214">22076 6240 19109,'25'31'347,"-2"1"-3624,-8 0 933,-1-2 2249,-2-5 1061,-3-5-1834,1-6 140,-2-7 336,1-3 1167,5-10-646,4-18 0,2-2-3193,0 13 2941,17-20 2391,-26 57-1848,3 7 0,2 0-11,3 5-107,-4-7 1,3-6 2022,13-18-2040,-7-17-167,14-17-118,-24 6 0,-1-3-118,1-4 1,-1-2-175,0-3 1,-1-3-802,0-4 1,0-3 0,-2 6 748,2-10 0,0 0 0,-5 17 1,-10 41-1</inkml:trace>
  <inkml:trace contextRef="#ctx0" brushRef="#br0" timeOffset="55714">22858 5629 12371,'17'38'488,"0"1"0,0 0 0,-4-4 0,0 1 1,-1 1-1,-2 0-68,-2 9 0,-1 0 0,-2 1-268,0-9 1,-1 2 0,1-1 0,-2-2-545,1 1 0,0-1 0,-1-4 465,-2 7 0,3-17-971,13-44 1,3-12 364,5 2 471,1-5 1,0 0 61,1 7 263,-5 8 726,-1 11-849,-9 13-129,2 20 1,-2 8-1628,-5-7 0,-1 2 1742,7 16 1,-1-3 0,-3-4 0,-2-12 0</inkml:trace>
  <inkml:trace contextRef="#ctx0" brushRef="#br0" timeOffset="56392">23551 6146 17692,'34'-20'537,"-1"-1"1,1-1-717,3-5 39,-6 5 0,-2 0-79,-6-3-358,-6-9 297,-9 17-464,-29-4 744,-5 26 16,3-1 1,-4 4 442,-3 9 0,-3 5 1,4-1-374,6-6 1,1 3-65,-5 8 1,-1 4 0,11-5-124,17-3-336,14 1 0,6-2-392,10-8 201,-4-4 1,3 0-1012,3-3 1,-1-1-842,10 0 2625,-9-2 1,6 0 0,-5 1 761,-6 0 0,0 0-224,14 1 1,-1 2 1080,2 8-257,-19-6-549,-13-2 173,-10-8-273,3-32-2497,3 0 1,0-5 1518,0-2 1,2-2 14,-2 8 1,2-1-1,-1 2-1002,2-1 0,1 2-100,3-1 1,2 4-1539,15-3 2401,-2 17 0,-1 5 0,-1 7 0,7 3 0</inkml:trace>
  <inkml:trace contextRef="#ctx0" brushRef="#br0" timeOffset="56892">24589 5901 17305,'32'-3'1073,"-1"0"0,13-4-1057,-4-8 1,-2-5-554,-7-8 228,-7 5 1,-3-2-459,-9-14 484,-5 11 0,-8 2 137,-21 10 1,-7 5 99,-8-5 258,-2 22 1,-1 11 145,17 0 0,4 7 331,-3 15 0,8 4-398,13-9 0,5-1-221,-3 8 0,10-3-976,17-14 1,12-5 0,-4-5-734,-6-3 1,1-3 545,3-1 1,3 1 0,-5-6 272,9-11 1,-19 2 0,-8-1 0</inkml:trace>
  <inkml:trace contextRef="#ctx0" brushRef="#br0" timeOffset="61879">26164 5516 18224,'-26'33'-20,"7"-9"0,0-1-30,-7 8-986,-5 3 0,2 1-779,15 0 1410,-1-11 0,8-2 394,30-6 206,10-7-156,8-2-8,-12-1 0,1 0 254,3 1 1,-1 3 162,-3 0 0,-3 4 221,-5 10 1,-10 3-2002,-17-3 0,-8 0 1332,0 3 0,-5-2-37,-7-4 1,-3-4-214,6-4 1,-2-3 249,-16-4 0,1-3 0,5 4 0,7-9 0,1 0 0</inkml:trace>
  <inkml:trace contextRef="#ctx0" brushRef="#br0" timeOffset="62493">26690 5747 17759,'6'-37'1008,"-1"-9"-1098,-6 34-565,-11-7 347,-9 15 196,-6 9 14,1 5 0,-1 4 53,-8 13-48,9-7 1,4 3-966,14 9 615,15-12 314,25-8 61,-4-10 1,2-3 17,12 1-878,-7 0 1,-3 0 977,-6 3 79,4 2 101,-18 12-124,-4-2-44,3 13-2100,-4-4-701,-2-6-538,-2-2 3011,-3-14 0,0-2 0,0 0 1</inkml:trace>
  <inkml:trace contextRef="#ctx0" brushRef="#br0" timeOffset="62784">26940 4785 15541,'25'39'-3,"0"0"1,0 0 0,-10-3 0,-1 5 0,-1 3 0,-1-1 0,-2-2 0,-2-5-1091,-2 0 1,-2-5 0,0 4 436,0 3 1,0 6-1,0 0 1,-1-2 0,-1-6 555,-2 4 1,0-7 0,0 8-1,0-1 1</inkml:trace>
  <inkml:trace contextRef="#ctx0" brushRef="#br0" timeOffset="63550">27445 5468 21640,'18'6'-901,"25"-21"279,-22 2 406,0-2 1,0-2-1009,2-14 983,-9 6 235,-1-8-5,-9 15 89,-3 6-655,-17 5 1014,-22 29-22,4-6-197,11 2 1,2 2 100,3 4-78,5-1-50,4 0-3144,3-2 3110,4-1-50,1 1-107,2-1-191,4 2 191,27 7 0,4-1 0,-15-6 0,12 1 0,0 0 0</inkml:trace>
  <inkml:trace contextRef="#ctx0" brushRef="#br0" timeOffset="63897">27985 5651 20711,'38'0'-73,"0"-3"0,7-1 0,-8 0 0,3 1 1,9-2-1,0 0 0</inkml:trace>
  <inkml:trace contextRef="#ctx0" brushRef="#br0" timeOffset="64149">28706 5416 12640,'-18'35'-43,"-1"-1"0,1 1 0,7 1 0,-1-6 0,-28 1 0</inkml:trace>
  <inkml:trace contextRef="#ctx0" brushRef="#br0" timeOffset="64312">28664 4815 11200,'-4'37'-656,"1"1"1,-1-8-1,2-6 1,2-11 0</inkml:trace>
  <inkml:trace contextRef="#ctx0" brushRef="#br0" timeOffset="65109">29114 5314 13502,'-19'27'213,"0"1"-39,1-6 117,1 5-50,1 1 162,-2 15-118,9-12-33,0 10 410,7 2 335,20-6-605,-7-3-79,18-16-128,3-30-748,-11-5 0,1-4-335,1-1 1,-1-2 390,2-9 0,-2-7 154,-5-1 0,-2-5 1,-1 2-52,-3 7 0,-1 2 1,0-2 320,0-1 0,0-2 1,0-1-1,-2 2 49,-1-5 1,-1 1-1,-1 4 118,1-3 0,-2 2 1042,0-13 0,-2 7-796,-1 18-470,0 7 319,2 59 1,0 23-668,0-28 1,1 0 487,-1 8 0,1 5 0,0 1 43,1-5 1,0 3-1,0-2 1,0-7-1,-1-4 1,0-1-1,1 12 1,0-1 0,-1 1-1</inkml:trace>
  <inkml:trace contextRef="#ctx0" brushRef="#br0" timeOffset="65532">29981 5129 20117,'49'-5'-1093,"-1"-1"1,-14 1 0,0 1 545,-1 2 1,3 0 0,-5 1 0,2-1 0,-10-1 0</inkml:trace>
  <inkml:trace contextRef="#ctx0" brushRef="#br0" timeOffset="65750">29983 5398 16247,'45'-3'-410,"-1"1"0,1-1 1,-4 0-1,0 0 1,-7-1-1,4-1 0,-12 0 1</inkml:trace>
  <inkml:trace contextRef="#ctx0" brushRef="#br0" timeOffset="66518">30986 4422 12763,'5'47'551,"1"1"0,-9-10 0,-2 5 0,-2-1 0,0-5-293,-4 8 0,-3-2-1351,-1 3 1,-2 4 0,1-6 757,2-6 0,1-4 455,1-2 0,0 4-353,3 7 1,0 9-1,1 0 1,2-9 268,1-6 1,1-2 6,-1 5 0,0 7 1,2-3-1,8-17 1193,16-19-1844,18-11 1,4-5-305,4-7 466,0 3 0,-5-10 293,-27-8 0,-8-6 0,-2 4 75,-2-10 27,-5-3 1,-7 8-353,-22 32-1664,-9 9 280,16 5 1787,-3 9 0,21-7 0,2 1 0</inkml:trace>
  <inkml:trace contextRef="#ctx0" brushRef="#br0" timeOffset="66879">31480 4610 14118,'16'34'-997,"-5"-12"0,-9-14 0</inkml:trace>
  <inkml:trace contextRef="#ctx0" brushRef="#br0" timeOffset="67476">31440 5043 21696,'48'0'1675,"-14"0"-4952,-27 0 816,-7 0 3869,0 0-1441,4 1-798,14 29 1,3 12 550,1-2 173,-6-10 1,2 6 0,-4-4-343,1 15-55,-6-17 0,-7 1-589,-19 1 1,-11 2 0,3-3 623,8 0 1,0-3 0,-9-2 0,-3 0 0,5-9 0,6-9 0</inkml:trace>
  <inkml:trace contextRef="#ctx0" brushRef="#br0" timeOffset="156666">19126 1985 14090,'-15'37'911,"1"1"0,7 5 1,4 7-725,5-14 0,2 6 0,2 2 0,0 0 0,-1-2-1007,-1 3 1,1-1 0,0 1 0,-1 2 589,-1-5 1,1 2 0,0 2 0,-1 0 0,0-3-1,-1-3 476,-1 13 1,-1-5 0,1 1-98,0-4 1,1 1-1,0-1 1,0-4-75,2 9 1,0-1-43,0-7 1,0 1 0,0-1 2,1 5 1,0-2 179,0-2 0,0 5-127,-2-8 1,0 7 0,0 2 0,0 0-1,0-6-275,0-1 1,-1-3 0,1 4 209,-1-2 1,1 6 0,-1 1 0,0-3 0,0-7 257,1 6 1,-1-5-168,0 1 0,1-1-68,0-2 1,1-1 415,0-1 1,0 1-378,0-2 0,0 1 1,1 0-54,0 5 1,1 2 25,0 5 1,1 5 0,0-4 374,-1-2 1,1 0-400,-1-7 1,1 1 0,1 3-11,0-3 0,1 3 0,1-1 0,-1 0-443,4 6 1,-1-1 0,1 2 438,-2-6 0,0 2 0,1-1 0,-1-2-10,1 1 1,0-2-1,-1-3 1002,0 3 1,-1-2-950,0 0 1,-1-2-460,0-1 0,0-1 468,-2-1 0,1-1-31,0-2 0,1-1 8,0-1 0,1-1-50,-1-2 0,2 0 34,0-2 0,1 0-32,1-1 1,0-2 28,0 0 0,3 0-94,13 14 0,3 1 122,-2-2 0,-1 0 549,2 0 1,-1 1-567,-1 1 0,-5-4 25,-6-7 0,-4-3 0,1 0 168,6 4 1251,-1-1 0,1 0-1395,6 5-75,-8-8 1,-1-1 713,3 4-719,-6-6 17,2 1-140,-2-3-594,-8-10-840,2 3-1529,-8-10-202,-1-13 0,-4-4 2457,-2-14 1,1 13 0,0 2 0</inkml:trace>
  <inkml:trace contextRef="#ctx0" brushRef="#br0" timeOffset="177617">17399 16281 19165,'-26'-28'267,"-1"0"1,1 0 0,1 2 0,1 1 0,5 1 179,-1-16-43,0 0-35,3-2-3646,1-1 2228,5 12 1,-1-1 1067,3 7 1,0-1 256,-5-6 1,1-1-277,2 9 0,-1 0 486,-5-8 1,-2-2-487,-6-6 0,-2 1-3,6 7 0,0 0-1007,-6-4 0,1 2 1015,-4-1 1037,6 1-1081,5 8 621,12 13-588,5 8-78,1 1-302,1 3 2191,-1 0-2061,-7 23 0,-3 23 1,0-8 53,0-10 202,0 10 0,-1 8 0,2-22 1595,6-26-1825,1-10-140,2-13 241,11-3 0,6-6 1,-3 4 234,2-12-159,6-2 0,1 8 132,-15 29-68,9-2-17,-5 5 6,9-5 90,-3 5-452,-6 2 497,1 0-96,-7 3-39,-2 0 196,1 0 39,22 25-218,-4-9-17,-1 2 0,-1 1-684,10 2 684,9-7 0,0-3 0,-10 1 0,2-6 0,0 0 0</inkml:trace>
  <inkml:trace contextRef="#ctx0" brushRef="#br0" timeOffset="178833">20012 16612 16292,'2'-41'629,"-1"0"0,0 2 0,4 4-120,13 3-93,4-6-125,-1 7 0,1-2-176,-4 6 0,1 0-45,7-9 0,2-2-5,-6 10 0,1 0 1,-1 1-728,5-6 1,0 0 683,-3 5 0,1-2 1,0 0-902,1-1 0,0 0 1,-1-1 878,2-1 0,-1 0 0,0 0 0,0 0 0,-1 1 0,0 0-315,-4 3 0,0 1 0,-3 2 318,-1 2 0,-2 1 14,9-16-11,-5 7 588,-2 3-1019,-3 6 448,-1 6-616,-7 8 1334,-3 7-982,-34 30 306,9-11-76,-17 9 0,-3 1 5,2-7 93,0-2 0,7-10-474,23-30-871,5 4 1168,17-4 1,8 1 33,20-9-22,-19 16 1,1 0 52,0 1 0,0 1-14,18-12 39,-4 3 285,-12 1 1,-2 0 157,1 1 358,8-13-712,-28 29-89,-1 0-145,-2 7 145,0 17 5,1 0 1001,0 14-1006,1-8-288,-1-1 288,-1 23 0,0-29 0,0 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1:36.7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3217 6435 18964,'-10'-40'1349,"18"82"-2988,4 1 1,1 6 1144,-3-6 0,0 2 0,0 1 524,1-4 0,-1 1 0,0-3-452,-1 6 1,-1-1 424,-1-2 0,-1 1 267,-2-9 0,0 1 0,-1-1-253,0 7 0,0-2-14,0-2 0,-1-4 1649,-1 5 750,0-31-2285,-1-31 2846,0 0-2974,-1-26-23,0 10 34,-1-1 653,0-3-653,0 1-3277,-2 1 3225,0 10 1,-2-4 0,1 2 34,0 4 1,0 0 14,-2-4 0,0-4 0,1 5-26,-1 6 0,1 3 22,-1-10 1,0 1 5,-4-13-11,0-4 5,6 29-2733,1 9 2358,-1 35 0,1 15 381,0 9 756,1-14 0,1 5 0,1 0-723,0-1 1,1 0 0,0-3-300,-1 7 0,1 0 303,0-7 0,0 2 1,-1-3-19,0-2 1,-1-3 19,1-3 0,0 0-451,-3 7 0,-1-3 1,2-3-1,-3 8 1</inkml:trace>
  <inkml:trace contextRef="#ctx0" brushRef="#br0" timeOffset="3903">7290 7399 23125,'27'3'1215,"7"-3"-1159,-15-1-5,9-1 66,6 1-50,-4 0-3344,10 1 3142,-6 0 1,0 0 404,11-1 252,-8 0 0,1 0-382,-7-2 0,-3 0-67,18-4-14,-5 2 0,1 1-40,-6 1 1,0 1-15,9-1 1,0 1 22,-8 1 0,-2 0-122,-3 1 0,-2 0 145,17-2 3225,-2 1-3228,-1 0 30,-3 1 1,2-1-60,-10 1 1,1 0 2,2 0 1,3 0 0,-2 0 2,-6 0 0,4-1 12,-1-1 1,8-1 0,6 0-1,2 0 1,0-1 0,-5 1-1,-7 0-601,3 0 0,-6 0 1,6 0 563,1 0 0,9-1 0,3 0 0,0-1 0,-3 2 0,-9 0 2,-1 1 0,-5 0 0,-4 1-2,-1 0 0,1 0 1,6 0 1,4 1 0,-6-1 9,3 1 9,4 0 0,0 0-20,-5 0 0,-8 0 0,1 0-2510,16 0 2510,-13 0 0,9 0-5,-16 0-1,8 4 6,-7-2 0,10 4-6,3 1 1,-9-2 5,12 2 0,2 1-6,-6-2 596,-1 1 1,-1 0-591,-11-3 0,1 1 3276,1-1-3148,8 1-134,-10-1 0,4 0 6,-12 0-11,21 5 17,-11-3-6,18 4 2,-17-3 1,0-1-8,6 1-1634,4 2 1,0 0 1534,6 0 121,-19-4 0,1 0-281,11 0 0,-3-1 264,5-1 17,-7 0 0,6 1 0,-5-1-12,7 0-615,2-1 1,9 1 0,-8-1 642,1-1-5,0-1 0,4 1-111,-11-1 1,-5 0 88,3 0 964,-2 0 1,0 0-903,-5-2 448,-7 1-472,4-1 3012,-17 2-3056,-2-1 982,-7 0-4259,-1 0 0,0-3 2792,5-5 1,-4 5 0,4-3 0</inkml:trace>
  <inkml:trace contextRef="#ctx0" brushRef="#br0" timeOffset="6939">13720 7754 18576,'-33'-24'745,"3"4"1,0 0-657,-5-1-67,4 5 1,-5-2 0,3 3-23,7 4 0,0 2-1093,-12-4 1,-7-2 0,6 2-61,7 4 1,2 1 1166,-7-3 0,0 0 690,7 2 0,3 1-698,-9-3 443,-9-5 1,-2-1-470,18 6 1,2 0 16,-8-4 0,1 1-2405,-2-5 2340,21 10 2326,-5-3-2415,5 3-2240,-4-3 2290,-1 2 57,2 1 50,8 4 2268,5 4-2257,3-1-705,1 2 683,10 5 3287,1 4-3171,21 17-111,6 6-5,-7-6-3266,-2-3 3134,-21-19 143,-3-1 11,-2-2 73,1 0-230,0-9-17,-1 0 51,0-7 3325,-1 4-3353,-1 1 90,0 2 44,0 1-128,-6 0 66,0 1-10,-6 0-3199,-9-2 3084,8 3 187,-11-3-336,-12 4 230,13 2-22,-17 6-12,10 25 141,13-4 5,4 4 0,1 1 11,4 5 62,2 2 0,1-1-23,1-1 185,0-6 0,1-3 236,2-14 1109,0-3-1541,4-26 3237,5-10-3233,1-2-172,13-13 129,-8 22 0,9-9-8,-1 4 0,0 1 2,2-2-19,5-5 0,-1 2-31,-11 12 22,5-4-330,-10 17-96,-2 2 393,6 1 61,-2 4-50,10 6 51,-7-2-2359,4 7-913,-15-9 0,-1 1 2457,-5-5 1,0 0 0,0-1 0</inkml:trace>
  <inkml:trace contextRef="#ctx0" brushRef="#br0" timeOffset="8977">6508 8733 19300,'36'-4'746,"-1"-1"1,9 1-1,-4 1-320,-8 2-6,5 0 1,1 1-231,-1 0 21,-1 1 0,6 1 0,-3 0-18,-4 0 0,-2-1-314,17 2 0,-1 0 199,-22-2 0,0 0 3,20 1 1,-1-1-80,-22 0 1,2 0-1096,18 1 1,8 1 0,-4 0 925,-1-2 1,-1-1 192,-13 2 0,1-1 1,0 0 206,9-1 0,2 0 0,-4 0-233,-4 2 0,-1 0 30,13-1 1,-1 0-14,-11 2 0,-3-1 2,-6 0 1,2-1 28,5 0 1,4-1 0,-1 0 12,-2 0 1,0 1 0,0-1-759,2 0 0,-1 0 0,-1 0 697,8 0 0,-6 0 34,0 0 61,-1 0-62,-5 0 1,5-1 0,-3 0 717,-9 1 0,0-1-734,24-1 0,-1 0 327,-4-4-325,-14 2 1,0-1-20,-5 1 0,1 0 1517,10-1 0,-1-1-1511,12-1-6,-2-1-3001,4-2 3001,-20 4 757,-1 1-1166,-1 2-2061,-8 2-807,6 0 0,-2 2 2457,-1 2 1,-9-2 0,-5 2 0</inkml:trace>
  <inkml:trace contextRef="#ctx0" brushRef="#br0" timeOffset="10256">8052 10016 19300,'19'-18'3276,"21"4"-2490,-7 8 0,7 2 0,4 1-1241,-3 0 0,4 1 0,2 0 1,4 1-1,3-1 513,-14 1 1,4 0 0,1 1 0,3-1 0,0 0 0,1 1 0,0-1 0,-1 1 0,-2-1 0,-2 1-51,7-1 1,-3 0 0,-1 0 0,-1 1 0,2-1-1,3 0 1,5 1 4,-13 0 1,4-1-1,2 1 1,3 0 0,2 0-1,1 0 1,0-1 0,0 1-1,-1 0 1,-2 0 0,-2 0-1,-3 0 1,-3 0 0,-5 0-530,18 0 0,-9 0 0,-4 0 0,2 0 0,6 0 524,-9 0 0,4 0 0,3 0 0,1 0 0,0 0 0,0 0 0,-3 0 1,-3 0-1,-6 0 101,11 0 1,-6 0-1,-3 0 1,1 0-67,3 0 0,-2 0 1,1 0-1,0 0-399,1 0 1,-1 0 0,1 0 0,0 0 392,-1 0 1,-1 0 0,2 0 0,2 0 8,-7 0 1,1 0 0,2 0 0,1 0 0,-1 0-1,0 0-32,-1 0 0,0 0 0,-1 0 0,1 0 0,0 0 0,-1 0-148,9 0 1,-1 0 0,0 0 0,0 0 0,-2 0 135,5 0 1,0 0 0,-3 0 0,-4 0 14,-3 0 0,-4 0 0,-1 0 480,-3 0 1,-2 0 0,3 0-459,12 0 0,1 0 1,-2-1-32,1 0 1,-1 0 9,-3 0 1,2 1 0,1-2-42,2 0 0,0-1 1,-3 0 93,-9 0 0,-2 0 0,1 1 397,6-1 0,1 0 0,-5 0-435,-8-1 1,-5 1-34,-5 0-2150,-8-1-906,-7 2 3056,-5-5 0,1 5 0,-2-2 0</inkml:trace>
  <inkml:trace contextRef="#ctx0" brushRef="#br0" timeOffset="16498">26144 9477 18761,'25'23'565,"1"1"1,5 5 0,4 4 0,1 3-1222,-9-6 1,0 1-1,1 2 1,0 1 0,2 0 351,-2-3 0,1 1 0,1 1 0,1-1 1,-2 0-1,0-1 330,0 0 1,0 0 0,-1-1 0,-1-1 0,1 1-61,4 5 1,1 1-1,-2-2 1,-1-1 36,2 2 1,-2-2 0,1 1 34,-4-5 0,1 1 0,0-1 0,1 0-20,2-1 0,1-1 0,0 0 0,-2-1-18,3 4 0,-1-1 0,0-1-19,3-1 1,0-1-1,-8-7-87,-4-7-448,-7-2 1165,-7-3-1625,-5 5 2516,-4-2-1658,-2 2-921,-18 0 0,-9-5 1139,3-7 0,-3-3 16,-12 4 0,0-4 0,6-8 1,0-6-29,-3-7 1,-3-6-1,-1 2 226,1 3 1,0 1 0,0 0-275,3-2 0,0-1 0,3 3 20,-10-1 0,19 11 202,39 24-33,12 9-33,0 2 1,6 6 0,-2-2-561,0 0 1,1 1 429,2 2 0,4 2 0,-1-3 11,-4-5 1,-1-2-1,0-1-6,5 2 1,1-1-21,-6-4 0,2 1 0,-1-3 1249,12 1 1,-2-3-1126,-13-4 0,0-2 73,4 3 0,0-6 233,0-20 0,-3-7-438,4-13-398,-4-2 1,-3-3 392,-14 7 0,-3 0-43,2-5 1,-2-1-79,-1-1 1,-1-1-138,-2-2 1,-1 0-127,-2 1 1,0 1-149,1 2 0,-5-1 532,-10 3 0,-6-2 0,3 5 0,10 10 0,-1 2 0,-16-11 0,0-1 0</inkml:trace>
  <inkml:trace contextRef="#ctx0" brushRef="#br0" timeOffset="23602">10169 13156 19479,'-32'26'38,"0"0"0,0-1 0,0 1 1,3-5-1,2-2 0,-3 3-27,2 2 0,-2 4 1,-1 2-1,-2-1 0,1-1-667,-4 0 1,-1-1-1,-1 0 1,2-2 0,3-1 120,-5 3 1,2-2-1,-2 3 534,2-3 0,-5 3 0,0 0 0,2-1 0,6-3-5,-9 5 1,6-4-180,5-2 0,4-3 731,-1 1-1157,28-29 74,-1-33 486,1 9 43,-1 3 0,1 0 8,0-5-6,0-11 0,0-3 1725,0-2-1719,0 3 0,0 1 6,0 13 907,0-4-913,0 18-398,0 9 398,2 26 423,3 14 1,3 13 0,-2-1-148,-4-7 1,-1 0 0,1 1-447,2 9 0,2 3 0,-4-3 223,-5 2 0,-3-7-41,-6-2 766,2-5-778,4-9 0,0-5 0,5-9-3007,0-3 3107,11-5 493,7-1-593,18-1 0,5-4 0,13-2 0,3 0 0,-12 1 0,-12 3 0,0-1 0,12-2 0,-1 0 0,0 0 0,1 0 0</inkml:trace>
  <inkml:trace contextRef="#ctx0" brushRef="#br0" timeOffset="26237">1234 6924 23159,'-13'-16'1467,"2"3"-1092,11 12 158,0 1-528,11-1 29,9-2 22,21-2-54,5-1 1,4-1-793,-9 1 0,1 0 790,-3 1 0,3-1 0,-2 1 0,4-1 0,-1 0 0,-2 0 0,2 0-17,-2 0 1,4 0-1,0 0-1076,0 1 1,0-1 0,3 0 1049,-9 0 0,3-1 0,1 1 1,-3-1-1,-3 2 0,1 0 0,-4 0 1,0 0-1,14-4 0,-1 1 0</inkml:trace>
  <inkml:trace contextRef="#ctx0" brushRef="#br0" timeOffset="26836">2034 6551 17686,'46'-6'653,"-10"8"1,7 4 0,-4 0-652,-9 0 1,1 2-1096,7 1 1,5 1 0,-7-1 498,11 5 1124,-4 0-535,-9 2 460,-14 11 1,-7 6-336,-12-3 1,-3 1-121,1 11 0,-5 0-321,-10-7 1,-5-4-92,3-7 1,0-2-561,-3 3 1,1-1-2306,-4 7 3296,3-2 1,17-22-1,4-4 1</inkml:trace>
  <inkml:trace contextRef="#ctx0" brushRef="#br0" timeOffset="32415">1631 8434 25830,'35'-16'29,"0"0"0,0-1 0,6 0 1,2-1-1,0 0-905,-2 0 0,0 0 1,0 0 876,1 2 1,0 0 0,-3 1-5,0 2 1,-3 0-10,-2 2 1,-1 0 331,-3 1 0,0 0-993,4-1 1,0 0-967,-2 1 1,0 0-1,-5 1 1,0 1-1,5-1 1,-1 1-1639,13-4 2621,-11 2 1,-1 0-1,2 0 1,-5 0 0</inkml:trace>
  <inkml:trace contextRef="#ctx0" brushRef="#br0" timeOffset="32880">2458 7899 17221,'0'-26'1501,"21"6"-996,1 20-315,23 0-129,-13 1 1,0 1-59,-8 1 0,2 0 16,15 5 1,0 4-48,-13-1 0,-1 3-133,6 10 0,-3 1 127,3 11 52,-23 3 0,-10 2-197,-15-1-320,2-6 0,-2-1-1466,-13 0-1312,4-9 0,4-9 2457,7-9 1,6-5 0,4-1 0</inkml:trace>
  <inkml:trace contextRef="#ctx0" brushRef="#br0" timeOffset="34630">1751 10335 22531,'34'-36'175,"-11"15"1,3-2 0,1 1-755,7-4 0,4-2 601,-4 4 1,5-3-1,1 0 1,-4 2-1116,-2 3 1,-3 2 0,2-1 1056,-2 1 1,2-1-1,0 1 1,-3 1 51,13-8 1,-1 1-396,-6 3 0,2-1 1,-1-1 182,-3 2 0,0 0 0,-1 0-244,0 0 1,-2 0 0,1 1-654,-2 0 1,-1-1 0,-2 3-547,-6 3 1,0 2-1,9-3 1,3 2 1515,0 5 1,-1 4-1,4-2 1,7 3 0</inkml:trace>
  <inkml:trace contextRef="#ctx0" brushRef="#br0" timeOffset="35077">2520 9429 13961,'32'9'1614,"7"1"-1329,9-4-221,-18-2 1,1 1-32,2-1 1,4 4 131,2 5 0,7 7 1,-1 0-1,-6-2-53,-1-1 0,-3 2-9,0 1 1,4 6 0,-3 0 0,-14-3-1068,-15 12 964,-7 13-478,-9-12 1,-2-2 0,5-6 0,-4-3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2:49.7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12118 14670 21405,'41'-11'1580,"7"-1"-1379,-20 8 1,2 1-281,4 0 1,5-1 169,1 2 0,6 0 0,2 1 0,-4-1-17,-6 1 1,-1 0-1,4 0-17,-2 1 0,5-1 0,3 1 0,1 0 0,-2 0 0,-3 0-441,6 0 1,-3 0 0,0 0 0,2 1 425,-5-1 1,0 0 0,2 1 0,3-1-1,3-1 19,-10-1 1,4 0 0,3-1-1,2 0 1,1 0 0,0 0 0,-1 0-1,-3-1 1,-4 2 0,-3-1-61,12 1 1,-7 0-1,0-1 1,6 0 18,-10 0 1,4 0-1,3-1 1,3 0-1,0 0 1,0 0-1,-1-1 1,-2 1-1,-3 0-402,6-1 0,-1 0 1,-2 0-1,-2-1 1,-1 1-1,0 0 403,0 1 0,-2-1 1,-1 0-1,2 1 1,1-1-87,-3 0 1,3 0 0,1-1-1,1 1 1,-2 0 0,-4 0 0,-4 1 65,10-2 1,-6 2 0,-2 0-2,10-2 0,-3 1 3,-7 1 0,-1 1-503,-3 0 0,1-1 1,-1 1 524,8 0 0,0-1 234,-8 2 0,3-1 0,7 0-252,-6 1 1,8 0 0,5 1 0,3-1-1,1 1 1,-3 0 0,-3 0 0,-7-1 398,2 1 0,-6 0 0,0 0 0,7 0-393,-8 0 1,7 0-1,4 0 1,2 0-1,2 0 1,-1 0-1,-2 0 1,-4 1-1,-6-1 1,-6 1 36,19-1 1,-8 1 31,1-1 0,1 1 1,-2-2 138,1-2 0,-1-2-56,2-1 0,2 0-112,-1-1 1,0 0-32,-1 0 1,-3 0-21,-13 3 1,2 0-9,2 3 1,6-1-1,1 1 1,-6 1-9,2-2 0,-1 1-3,8 0 0,5 1 0,-10 0-2930,-5 1-330,-11 0 2500,-3-11 0,-12 8 0,-5-9 0</inkml:trace>
  <inkml:trace contextRef="#ctx0" brushRef="#br0" timeOffset="6472">19594 13578 16224,'-38'15'161,"1"0"1,-1 0 0,1 0-1,-1 1 1,6-5 0,4-2 0,-7 4-212,2 2 0,-7 4 0,-4 2 1,-2 3-1,-1-1 0,4-1 1,4-2-1,8-5-298,-9 4 0,3-2 327,-3 4 0,-6 5 0,5-6 0,18-16-1618,28-34 1,13-7 1080,-1 7 98,7-6 1,6-8 0,-4 9 621,6 4-1381,-2 5 0,-3 3 1690,-16 12 25,-4 5-362,-4 3-134,-2 2-89,-1 1 1125,-7 10-420,-9 23-120,3-8 0,1 2-194,0 0 1,0 0-4,1-1 1,1-1 103,0 3-95,3-8 2968,2-6-2728,3-7-442,1-4-610,1-3-896,8 0-1877,38 5 2621,-3-1 1,-17-2-1,-1 1 1,-1 0 0</inkml:trace>
  <inkml:trace contextRef="#ctx0" brushRef="#br0" timeOffset="11064">11254 16638 18100,'38'15'364,"0"0"0,0 1 0,-2-7 0,6 1 0,3-1 0,2 0 0,1-1 0,-3-1 0,-4 0-1170,8 0 1,-3-1-1,-1-1 1,5 1 872,-6-1 0,5 0 0,2 1 0,0-1 1,0 1-1,-4-2 0,-4 0 5,1-1 1,-4 0 0,-1-1 0,2 0 122,2 1 0,3-1 0,1 1 0,-1-1 0,-4 0-122,8 0 0,-3-1 0,3 1-33,-10-1 0,0 1 1,3-1-1,0 0 0,3-1-99,-5 0 0,3-2 0,2 1 0,0-2 0,0 1 0,-2 0 0,-3 1 89,2-1 0,-4 0 0,0 1 1,2-1-1,4 0-2,-4 1 1,3-1-1,3 0 1,2 0 0,0-1-1,0 1 1,-2 0 0,-2 0-1,-5 1-105,8-1 0,-5 1 0,-2 0 0,0 0 1,0-1 76,1 1 0,-1 0 0,1 0 0,-3 1 0,-2-1-75,8 1 1,-4 0-1,-5 0 78,-6 0 0,-3 0 10,4 0 1,0 0-12,3 0 1,6 0 27,-7-2 1,8 0 0,3-1 0,2-1 0,-1 1 0,-4 0 158,7 0 0,-3 1 0,0 0 0,5-1-176,-8 0 1,3 0 0,2-1-1,2 0 1,-1 1 0,0 0-1,-3 1 40,1 0 0,-1 0 1,0 1-1,-1 0 0,-2 0 1,-1 0-52,6 0 1,-3 1 0,-1-1 0,2 1-3,5 0 0,2 1 0,-2 0 0,-5 1 7,-8-1 1,-3 0-1,2 1-253,6 0 0,3 0 0,2 1 1,-2-1 245,-4-1 0,-2 1 0,2-1 0,2 0 6,1 0 1,2 0 0,2 0-1,1 0 1,1 0-6,-4 0 0,3-1 0,-1 1 0,1 0 0,-1-1 0,-2 1 10,-1-1 0,-2 1 0,0 0 1,0 0-1,2 0 6,0 0 1,2 0 0,0 0 0,1 0 0,-2 1 0,-1 0-7,3 0 0,-1 2 0,-2-1 1,-1 0-1,-2 0-79,9 1 1,-3 0 0,1 0 67,-9 0 0,2-1 0,-2 1 0,-5-1 2,-1 0 1,1-1 28,2-1 1,6 0-1,5-1 1,-1 0-1,-4-1-30,-3 0 1,-2 0-1,0-1 1,4 1 102,3-1 1,5 1-1,3 0 1,0 0 0,-2-1-1,-4 1-104,6-1 0,-4 0 0,-1 0 0,-1 0-12,-1 1 1,-1 0 0,-1 0 0,-1 0 9,6 1 0,-2 0 1,-3 0 1,8 0 0,-4 0-3,0 1 0,-2 1 3,-12-2 0,0 1 17,9 1 0,1-1 352,-10 0 1,1-1-368,-3 0 0,2 1 0,2-2-499,4-1 1,2 0-1,-3 0-811,3 1 0,-2 0 1308,4-2 0,-13 0 0,-30 3 0,-1 0 0</inkml:trace>
  <inkml:trace contextRef="#ctx0" brushRef="#br0" timeOffset="17232">20534 7135 17507,'-13'-10'1299,"6"3"-748,21 21 0,18 17 0,-2-3-297,-6-5 1,1 1-911,0 1 1,6 5-1,2 3 1,-1-1 0,-4-4 347,-1-1 0,-3-2 0,3 3 476,4 4 0,4 4 0,2 3 0,-2-1 0,-3-3-378,-4-3 1,-3-2 0,0 1 0,1 0 234,5 6 0,2 2 1,-1 0-1,-4-2 34,-4-3 1,-3-2 0,-2 1 41,-1 2 0,-1 0 0,-1-1-43,3 7 1,0 0 266,-4-7 0,2 2 0,1 7-284,-3-7 0,2 7 1,1 5-1,1 2 1,0 1-1,0-1 0,-2-3 1,-2-6-303,3 8 1,-3-6 0,0 0 0,3 7 261,-5-12 0,2 4 0,2 2 1,0 3-1,0 0 0,-1 0 1,0 0-1,-1-3 0,-2-2 9,1 7 0,-2-1 1,0-1-1,-2-3 0,0-2 1,-1-3-32,2 7 0,-1-4 0,0 2 13,0-1 0,1 4 0,1 1 1,-2-4-1,-2-9 8,-3-4 0,0-3-3,3 16 1,1 3-4,-1 2 0,0 0-88,-2-15 0,0 0 0,-1-1 91,2 8 0,-3 2-134,-3-1 0,-3 3 1,0-4 138,-1-8 1,-1-1 383,0 8 1,0 4-1,-2-4-383,-3-6 0,-1-4 0,3-5 0,1 1-3,-3 6 0,1-1 5,-4 14-5,1 0 11,0 1-11,-1 0 6,0 2-1,2-13 1,0 1-6,2-7 0,0 0 2,-2 3 0,-1 2 0,0-2 0,0-3 1,0 0-3,-6 9 0,-4 4 0,3-4-11,2-7 0,-1 0 9,-4 5 0,-2 5 0,0-2-2,2-7 1,1-1-1,0 0-2,-7 8 1,1 0-12,6-10 0,-1 1 1,2-4 16,1-4 0,0-1 555,-5 5 0,-3 1 0,0 0-575,-8 7 1,-1 0 169,8-7 0,-1 1 1,1-3-171,-4 4 1,3-3 3062,-8 7-3049,4-4 423,6-3-423,5-5 6,5-5 156,6-5-324,4-5-235,3-3-1810,2-5-516,1-13 2729,0-20 0,0 14 0,0-8 0</inkml:trace>
  <inkml:trace contextRef="#ctx0" brushRef="#br0" timeOffset="37900">4253 11775 17876,'23'-32'2594,"-6"6"-1827,-17 20 65,-11-16 0,-4-2-821,-4 0-6,-7-9 1,-3 0 34,-3 8-206,10 9 1,0 1 171,-10-5-3189,0 1 3183,-8-1 0,-1 0-171,18 8 0,1 0 182,-18-8 1,0 0-15,16 6 0,3 1 0,-1 0 1,-1-1-1049,-18-9 0,0 1 1012,18 9 0,0 1 2,-7-3 1,-3 0 873,-7-1 0,2 1-843,-2 1-56,9 2 1,-4 0 0,5 2-7,-6 0-5,-12-2-78,10 6-942,-5 5 1,-9 1 0,6 1 921,13 1 0,1-1 65,-14 1 0,-5 1 0,10 1 55,8 4 34,6-1 2080,3 0-2147,3 0-22,0 1-387,-23 10 608,17-6-244,1 0 0,1-1 3340,7-3-3205,-8 2 521,8-4-527,-26 5 28,7-3 0,-1-1-1667,1-1 1,1 0 1657,-3-1 0,3 0-19,-9-4-2268,10-1 2262,10 0 1,-3 1-15,-7 2 0,-2 1 5,0 2 0,-3 3 1,3-2 14,-2 0 0,1 1 0,-6 3 0,4 1 22,-4-2 972,18-4 0,-1 0-1000,-18 3-28,7 2 1,2 0-23,2 0-1055,6-1 0,0 0 1105,-10 2 1,-3 1-1,-3-3 0,-10 2 1,6-1-125,15-3 0,0 0 128,-13 2 0,-6 1 0,11-2-3,7 0-6,0 1-23,-2 1 2099,2 1-2070,0 0 5,3 0-12,4-1 7,3 1-1797,-8 13 1741,13-8-46,-5 11 2303,15-10-2263,4 2 5,0 2 31,3 5 1,0 1 30,0 8 2,1-7 1,0 1 3,1 11-2185,7 1 2257,2-4 2320,7-4-2182,1-14 0,3-1-54,6 6-50,-4-5 0,1-2 101,7 1-40,2-1 300,3-4 1,5-1-494,6-2 0,2-2 137,-1 2 1,0-1 1520,-2-4 0,1-2-1364,-11-2 0,-1-2 0,-1 0-1085,0 1 0,1-1 835,1 0 0,2-1 1,-3 0 22,-4-1 1,-2 0-12,0-1 1,0 0-21,1 0 1,1 0 1,4 0 1,3-1 0,-1 0-1070,-1 0 0,1 0 1053,0 0 0,2 0 0,-3 0 1,-5 0 0,0-1-11,13-1 0,1 0 75,-11 0 0,0 0-3,11-3 1,-1 1-32,-12 2 1,-3-1 8,1 0 0,0 0-440,10-3 1,1 0 486,1-1 1,1 1-54,-1-1 1,0 1-257,-1 0 1,-2 0 247,-10 3 0,2 0 1,6-3 1,3-1 0,-2 1-30,-2 1 0,-1 0 0,0 0 0,2-1 0,-2 1-250,1 0 0,-1 1 309,-6 2 0,0 0-59,3-2 0,0 1 45,12-3 710,-15 1 0,0 0-654,4 0 235,-6 0 1,0 0-281,10 0-11,-7 3 0,2-1-45,-6 2 0,0 0 481,6 0 0,1-1-479,8 0 1,-1 1 31,4-3-6,-4 2 0,-1 0 33,-5-1-825,5-4 1,0-1 769,3 0 13,-6 1 1,-2 0-15,-17 4 40,-4 2 2263,-1-1-2297,-2 0 34,3-1-40,1-1 3271,0-1-2957,23-15-252,-21 9-28,2-8 0,-4-1-39,-10 1-538,-12-11 0,-4 0-145,-3 7-115,-1 3 0,-3 5-2479,-18 13 0,9 4 2457,-8 5 1,23-2 0,6 2 0</inkml:trace>
  <inkml:trace contextRef="#ctx0" brushRef="#br0" timeOffset="42858">13001 13499 19384,'35'-17'231,"-1"-1"1,1 1 0,0-1 0,0 1 0,0-1 0,1-1 0,2 0-888,0-1 1,3 0-1,0-2 1,0 2 0,-2 0 488,-1 0 0,-1 1 0,1 0 0,2-1 264,-3 2 0,4-2 0,1 0 0,-1-1 0,-2 3 0,-4 1-37,4-1 0,-4 1 0,1 1-42,4-2 1,0-1 0,-2 2 180,0 0 1,-1-1-197,7-2 0,1-1 320,-12 5 0,0 0 1,5-2-323,-5 3 1,4-2 0,3-1 0,1 0 0,-1 0 0,-2 1-315,1 1 0,-1 0 1,0 1-1,-1-1 1,2 0 310,5-3 1,2 0 0,0-1 0,-2 1 0,-4 3-11,5-1 1,-5 2 0,-6 2 11,8-4 1938,-4-2-2022,-16 7 1020,1-3-1496,-3-2-671,-8 5 867,1-1 2107,-10 10-2645,-3 3 116,-23 0 506,-2 4 204,-1-1 1,-3 1 50,0 2 0,-1 1 25,-3-1 0,-6 2 0,3-3 0,-7 0 0,-2 1 0,0-1 0,6 0-494,1 0 1,3-1-1,-3 1 492,-11 0 1,-6 1 0,3 0 0,9-2 1,13-1 0,6-1 666,-14 0-1287,18 0 178,17-2 242,22 0 138,13-3 0,17-2 1,8-1-1,0-1 0,-9 2-966,-1 0 1,-5 0 0,5 0 1005,-3-1 1,7 1 0,2-2-1,0 1 1,-5 0 0,-7 0 19,10-2 0,-9 1 525,-8 2 0,-3 0-528,10-1-67,3 3 112,-18 1 157,6 5 124,-18 6-40,0 5-280,17 11 0,2 1 0,-13-6 0,8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3:48.1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8877 4893 16420,'20'16'655,"0"0"0,8 2 1,6 3-1,1 1 0,-4-3 112,5 3 1,0 1-1402,-2-2 1,3 2-1,1 1 1,-6-2 812,3 5 0,-5-1-36,1 3 0,0 3-14,-4-1 0,1 3 0,-1-1 36,3 6 1,1 0-64,-5-5 1,1 2 0,-1-2 6,3 3 0,-1-2 399,2 0 0,1 0-385,-1-3 0,5 3-393,-7-8 1,7 4 0,3 3 0,1 0-1,-2-2 1,-5-3 293,4 3 0,-4-2 1,4 4-14,-7-8 0,4 4 1,3 2-1,0 1 0,0 0 1,-3-1-1,-3-1-4,1 4 0,-3-1 0,-2 0 0,-1-1 0,0-2 39,0 1 0,0-3 1,-1 0-1,2 3-69,3 5 1,2 4 0,1 1 0,-2-3 0,-5-5 40,-3-7 1,-3-4 0,1 7-20,-2 0 1,1 6 0,1 5 0,1 3 0,1 2 0,-2-1 0,-1-2 0,-1-3 59,2 8 0,-2-2 1,-1-1-1,1 0 1,0 4-52,-1-5 1,2 3 0,-1 1 0,1 1 0,-1-2 0,-1-1-1,-2-4 106,1 8 1,-1-2-1,-2-4 1,-2-5-96,2 4 1,-3-4-20,0 2 0,0 1 327,-2 0 0,-1 0-327,-1 1 0,-1 0 391,0 1 0,-2 0-394,-1-3 0,-1 8 3,0-14 1,-1 8 0,0 6 0,0 3 0,0 1-1,-1-3 1,1-3 0,-1-8 1,0 12 0,-1-9 0,1 8-191,0-5 1,0 8 0,1 4 0,-1 1-1,0-5 1,0-7 0,-2-12 182,-8 14 12,0-3 1425,-3-3-1426,5-16 1,-1 5-4,-4 8 0,-1 5 0,1-4 347,2-4 1,1 0-350,-1 6 0,-1 5 0,5-9-155,6-5 161,2 11 16,4-8 1,1 1-18,1 3 1549,0-5 1,4 2-1362,13 7 0,3-3-148,-12-20 0,0-1-173,5 8 1,2 2 0,-2-5 205,7 0 176,8 6-209,-2-4-6,-8-9 0,0 1 6,10 2 56,9 2-51,-10-12 23,8 0-40,6 2 152,-20-7 0,0-1-185,0 3 0,3-1 0,14 4 0,1 0 0,-12-3 0,6 2-523,-2-1 0,8 2 0,5 1 0,1 0 0,-3-1 0,-7-1 523,1-1 0,-5-1 0,5 2 0,1-1 0,8 3 0,3 0 0,0 0 0,-5-2 0,-8-1-951,8 1 0,-5-2 951,-4-1 0,2 1 0,-3 0-253,3 1 1,-2-1 252,-1 1 0,1 0 0,-2-1 0,3 2 0,-1 1 0,6 2 0,1 0 0,-6-1 0,6 1 0,2 1 0,-9-3 0,6 3 0,2 0 0,-3 0 0,-8-2 0,1 0 0,-3 0 0,1-1 0,2 1 0,-4-1 0,-6-2 0,-2 0 0,0-1 0,-1 0-49,0 0 1,-1 1 48,21 6 0,-19-5 0,0 1-7,2 4 1,-2 0 1,13 7 568,-11-1 1,-4-2-564,-10-5 144,13 10-150,-18-14-1514,8 6 1492,5 4 1849,3 1-1821,4 2-269,8 9 34,-15-12-68,-3 2 1,-2 3 258,-2 12-1,0 6-56,-8-2 67,-6-9 1,-1 3 27,-4 5-16,-3 2 820,-5 3-802,-2-8 0,-3 8 1,1-6-14,4-8 0,-1 0 106,-3 8 1,-2 5-1,2-8-89,-5 3-8,6-13 0,-1 0 8,-10 12 2,9-14 1,0 1-3,-9 8 3260,-3 0-3271,2-4 0,-1 1 8,10-12 0,-1 1-14,-15 14 1,-1 1-1623,11-13 1,2-1 1624,-1 1 0,0-1 0,1-1 0,1-1 286,-12 9-272,-2 0-6,-3 1 6,-2 0-6,13-10 1,-4 2 0,1 0-29,-9 6 0,0 0-51,7-5 0,-1 1 0,3-2 68,-5 5 0,3-2 1647,11-8 0,0 1-1644,-12 10 0,0 1 8,-4 3-56,8-5 1,4-2 28,12-10 369,2 1 296,9-10-424,1-1-124,1-3 253,-3 0-393,1 1 50,-2 1-61,1 2 67,0 2 0,-2 3 0,0 2 0,-1 2 6,-1 2-29,-9 31 23,8-22-6,-2 5 1,1 1 0,-1 10 10,-1 0-10,-1 6 5,2-13-45,4 8 0,0 3 28,5-17 0,0 1 14,0 14 1,2-1 7,9-3-10,1-12 7,-1-1 1,0 0-3,2 7 3,5 14 0,1 1-3,-3-12-6,2 5 1,0-2-1,-1-12 6,5 8 6,-1-3-6,-5-11-51,12 13 46,-15-22 5,5 6 5,-2-10 29,0-1 22,12 2-10,5-4 1,9-2 0,-2 0-47,-5 0 0,2 0-634,4-1 0,6 0 0,1 0 0,-6 0 634,0 0 0,-1-1-2,-6 0 0,2 1 0,-1-1-236,0 1 1,-2 0-1,0 0 241,4 0 0,1 0-6,7 1 0,4 0-770,-3 1 1,3 0 0,-6-1 772,-10 1 0,-1-1-2,7 1 0,4 0 0,-10 0 8,-10-1-6,4 1 1541,-13-1-1535,2-1 672,-14 1-477,-1-2 3075,-1 2-3087,1-1-189,0 0 0,2 0-33,-1-1-74,-1 0-5,2 2 112,-2-2-1814,1 2 1814,-25-1 0,17-1 0,-17 1 0</inkml:trace>
  <inkml:trace contextRef="#ctx0" brushRef="#br0" timeOffset="1289">4425 13586 18420,'32'0'737,"0"1"1,7-2-1,6-1-456,-3 0 0,8-1 0,4 0 1,-1 0-1,-6 0-1163,3 0 0,-5-1 0,5 1 893,-4 0 0,5 0 1,1 0-1,-3 0 0,-7 1 39,7 0 1,-9 1 395,-13 0 1,1 1-402,20 0 0,0-1-29,-20 1 1,0 0-1110,6 3 1,3 1 0,-5 0-2185,15 2 2832,-14 2 1,-5 0-1,-12-3 1,-1 0-1</inkml:trace>
  <inkml:trace contextRef="#ctx0" brushRef="#br0" timeOffset="6852">16719 14865 19613,'-41'13'193,"0"1"1,-1-1 0,1 0 0,-1 1 0,1-1 0,-1-3 0,5-2 0,-7 4-604,7 1 0,-7 3 1,-4 2-1,-3 2 1,1 0-1,2-1 0,5-3 1,7-2-240,-5 0 0,7-2 1,0-1 664,-6 2 1,-1 0 0,6-1 707,7-3 0,2 1-727,-8 2 1,1 0-1100,9-2 0,1-1 687,-18 7-594,27-10 433,14-10 1896,3-4-2157,6-15 0,2-4 344,3-14 364,-2 11 0,0-1-5,1-16 134,-5 22 101,-1-5 89,-2 17-128,-3 6-46,-1 3 2945,0 3-2961,-1 8-181,0 21 1,0 9 939,0-6 1,0 2-357,1 3 0,1 4 0,1-3-255,3 7 0,1-4 84,1-10 1,1-2-29,1-4 1,3-3 216,23 6-337,-10-17 0,2-3-244,-1 1 1,4-2 159,7-6 0,8-4 0,1-1 0,-10 2 0,-10 1 0,0 0 0,14-4 0,0 1 0,1 0 0</inkml:trace>
  <inkml:trace contextRef="#ctx0" brushRef="#br0" timeOffset="22144">3162 3852 16252,'36'3'707,"4"-3"1,10-1 0,-2-2-576,-9 0 1,-1-2-1,5 0-601,-6 1 1,4 0 0,4-1 0,2-1 0,0 1 0,0-1 0,-3 1 465,4-1 1,-2-1 0,0 1-1,0-1 1,2 1 0,3-1 90,-7 2 0,3 0 1,2 0-1,1 0 0,0 0 1,0 1-1,-1-1 0,-2 1 1,-3 0-319,7-1 0,-3 0 1,-2 1-1,0-1 1,0 2-1,2-1 248,1 1 1,0 1 0,1 0 0,0 0 0,-1 0-1,0 1 20,-3-1 0,0 2 1,-1-1-1,0 0 1,1 1-1,1-1-84,-2 0 1,1 0 0,0 0 0,0 0 0,1 1 0,-1-1 0,1 0 73,-2 0 0,1 0 0,0 0 0,0 0 0,-1 0 0,0 0 0,0 0-81,5 0 1,1 0 0,0-1 0,-2 1 0,-2 0 0,-3 0 138,4 0 1,-2-1 0,-3 1 0,-3 0-65,0 0 1,-3 0-1,0 0 11,3 1 1,1-1 0,-3 1 97,9-1 1,-3 1-65,-7-1 1,1 1-94,-6-1 0,2 0 0,6-1 87,-1-2 1,6-1 0,6-2-1,1 0 1,-2 1 0,-2-1 0,-8 2 79,6-1 0,-6 2 0,6-2-141,-7 1 0,7-2 0,4 0 0,1-1 0,-4 2 0,-7 0 0,-9 1-5,12-1 1441,-1 1-1447,-16 3-23,-2 1-16,-7 1-3227,25 0 1638,-4 3 1,3 0 1091,-1-1 1,0 0 0,-3 1 0,-4 1 0,-3-3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06:41.9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2119 9465 22571,'-18'-7'89,"-9"3"1,-1 3-90,-2 3-28,-5 0 0,-2 1-191,-4 7 113,16-3 0,0 0 50,-12 4 5,6 1-3226,1 3 3115,1 6 1,-2 4 133,-1 5 0,-1 2-730,8-4 0,-2 2 0,3 2 758,0 2 0,2 3 0,2 0-109,4 3 1,2 0 0,1 0 143,1-3 1,1 0 0,1 1-453,4 2 0,1 0 1,2-3 418,0 2 1,3-4 39,0-5 0,1-3 1450,1 9-1156,5 10 1934,2-12-2203,0 2 0,2 0 17,3 1-34,-2-8 1,2 1-881,-2-4 1,2 1 960,7 11 1,2 1 108,-3-8 1,2-2-20,13 1 1,2-7-922,-12-14 0,0-3 731,13-3 0,0-5-1566,6-7-1742,-6-5 0,-17-9 2457,-15 8 1,0 1 0,-4 10 0</inkml:trace>
  <inkml:trace contextRef="#ctx0" brushRef="#br0" timeOffset="34404">1845 15984 25511,'45'8'11,"0"-2"-1650,-10-6 1,2-1 469,8-1 0,1-1 630,-6 1 0,0 0 542,4-1 0,-2-1 555,-10 0 1,-3-1-551,-3 1 0,1-3-747,16-6 1,1-2 707,-16 6 0,-1-1 172,11-4 0,-2 2-208,-11 4 1667,-6 4-1807,-12 3-521,-4 0 493,4 1 229,17 0-117,-3 0 743,5 0-973,-16 0-1210,-8 0 1563,1-2 0,-2 1 0,2 0 0</inkml:trace>
  <inkml:trace contextRef="#ctx0" brushRef="#br0" timeOffset="47375">30186 9663 21842,'-2'49'-1,"1"-1"1,-1 0 0,0 0 0,1 0 0,-1 0-1,1 0 1,-1 1 0,0-1 0,1 0 0,-1 0 0,1 0-1,-1 0 1,0 0 0,1 1 0,-1-1 0,1 0 0,-1 4-1,0 3 1,0 3 0,0 1 0,0 1 0,0-1-1,0-2 1,0-3 0,1-3 0,-1-5 0,1-6 0,0-7-1,0-7 1,1-9 6,0-2-6,0 12 0,0-3-3277,0 20 2297,0-2 272,-1-12 1,-1-1 713,-1 8-6,0-7 0,1-14 6,1-12-12,0 0 2280,-1 1-2274,2-3 3276,-1 2-3160,1-2-116,0 1 0,-1 1 0,0 3 0,0-1 0,-1 6 0,1-1-6,-2 10-3271,2 5 3173,0 5-2164,1 8 2274,0-11-1534,0 6 1522,0-12 6,0-5 0,0 1 1517,-2 0-1517,0 3 2268,-3 4-2268,1-3 3276,0-5-3160,2-2-116,-1-2 6,2-2-12,-3 3 23,2-1-2570,-1-4-724,-12 5 2474,-14-13 1,10 5-1,-4-9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4:19.6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3066 6738 26682,'18'-3'436,"0"0"-335,-5-1-34,0 1-352,11-1 1,2 0 373,10 0-1524,-3 0 0,2 1 1536,12-2-107,3 0 59,-14 1 0,2 1-17,-3 0 1,1 1-34,0 0 0,-1 0 25,-6 2 0,2-1 189,7 1 1,6 0-1,-4 0-175,-5 1 0,5-2-10,-1 1 0,10-2 0,6 1 0,0-1 0,-4 0 0,-8 1 404,-4-1 0,-6 1 0,4 0-436,3-1 0,6-1 0,1 1 0,-1-1 0,-6 1 0,-1-2 0,-4 1 0,-3 0 0,-1 0 0,3-1-523,4 0 1,11-1-1,4-1 1,-4 1-1,-8 1 523,-3 1 0,-2-1 0,6 0 0,7-1 0,-3 1 0,-12 1 0,-7 3 0,-7 0 0,-4 0 0,-1 0 0,-3-1-3277,23-1 2457,4 1 1,-5-1 0,-7 2 0</inkml:trace>
  <inkml:trace contextRef="#ctx0" brushRef="#br0" timeOffset="1009">6760 6585 25242,'40'6'952,"9"-2"-818,-22-3 1,1-2-974,5 2 1,2-1 897,3 1 0,1 0-34,-2 1 0,6 0-623,-3 1 0,9 0 1,3 1-1,-1 0 1,-4-1 616,-4-1 1,-4-1 0,0 0-1,4 1 34,4 1 0,5 0 0,0 1 1,-2-1-1,-7-2-145,-2 0 1,-4-1 0,-6-1-128,-4 3 1,-4-4-242,13-22 0,-19 18 0,-6-18 0</inkml:trace>
  <inkml:trace contextRef="#ctx0" brushRef="#br0" timeOffset="9956">11042 4281 20050,'0'-45'2369,"0"10"-1909,0 33-242,0 2-778,0 18 560,-1 16 185,1-2 0,-1 11-17,1-7 1,-1 7 0,1 4 0,0 4 0,-1-2 0,1-2-620,0-4 1,-1-1-1,1 0 1,0-1-1,0 3 1,0 0 482,-1 3 0,1 2 0,0 1 0,0 1 0,0-1 0,0-1 0,0-3-433,0 5 0,0-2 0,0-2 0,0-1 0,0-2 452,0-3 1,0-1 0,0-2 0,0 0-155,-1 11 0,1 0 1,-2 3 197,-2-5 0,0 3 0,0 0 1,-1-4-63,0 3 1,1-3-1,-2 1-11,1-5 1,-2 0-1,0 1 1,1-3 5,0 0 0,0-1 0,1 3-87,0 3 0,0 5 1,0-1-1,1-5 442,0-8 0,1-4 0,0 3-669,-1 15 0,0 3 1,2-17 128,2-22-3114,0-26 2751,6-34 1,-5 17 0,5-15 0</inkml:trace>
  <inkml:trace contextRef="#ctx0" brushRef="#br0" timeOffset="11456">11071 4119 21097,'14'-29'3042,"9"4"-2863,12 18 0,15 6 0,4 3 0,-3-1-332,-14-2 0,-2 0 1,1 0-1,6 0 187,-4 1 0,4-1 1,4 0-1,1 1 0,2 0 1,-1-1-1,0 1 1,-3 0-504,1-1 1,1 1 0,-2 0 0,1 1 0,-2-1 0,0 0 0,0 0 458,0 0 0,0-1 0,-2 1 0,1 0 0,-2 0 1,1 0 25,6-1 1,1 1 0,-2-1 0,-3 0 0,-7 0 484,0-1 1,-2-1-471,7-1 1,3-2 0,-3 1-30,-5 0 1,2 0-12,-2 2 1,5-2 0,-1 2 0,-7-1-34,-8 2 0,-2 0 14,9 0 0,-4 1-269,-13 2 213,-9 0 292,1 2-208,-6-1 3207,0 0-3263,-2-2 0,0 2-90,0 0-112,0 4-55,0 6 313,-1 10 31,0 9 1,0 9 0,0 0-702,1-7 0,-1 0 0,1 4 728,-1 8 1,1 3 0,-1 4 0,1 0-10,0-10 1,0 2-1,0 1 1,0 1-1,0-2 1,0-2-30,0 1 0,0-3 0,0-1 0,0 3 1,0 5 27,0-4 1,0 6-1,0 3 1,0 3 0,1 0-1,-1-1 1,0-3 0,-1-4-1,1-5-521,-1 8 1,0-7 0,0-2-1,0 5 489,0 0 1,1 4 0,0 3 0,-1-2 0,0-5 0,-2-7 117,-4 12 1,-1-9-93,1-6 0,0-1-9,-2 11 1,-1 1-988,-1 2 0,0-1 976,1-2 0,0-2-22,0-2 0,1 2-5,4-3 1,1 2 0,1-8-1,-1 0 1,2 1 0,1 0 0</inkml:trace>
  <inkml:trace contextRef="#ctx0" brushRef="#br0" timeOffset="12284">10960 6898 23685,'40'-6'843,"3"1"0,6 1-658,-6 2 0,8-1-595,-14 1 0,8-1 1,5 0-1,3 0 1,2 0-1,-1 1 0,-3-1 1,-5 1 410,3-1 1,-4 2 0,-1-1 0,0 0 0,4 0-237,-5 0 1,3 0 0,3 0 0,0-1-1,0 1 1,-3 0 0,-4 0 0,-5 1 235,10-1 1,-7 1 0,0 1 236,2 0 1,0 0 0,3 1-1059,2 0 1,3 2 0,1-1 0,-1 0-1,-5-1 1,-1 0 0,1 0 0,0-1 163,-4 0 1,2 1-1,0-1 1,-3 0 0,-4-1 108,16-4 1,-8-1 0,-18 1 0,-2 0 0,12-4 0</inkml:trace>
  <inkml:trace contextRef="#ctx0" brushRef="#br0" timeOffset="14572">11074 4863 21735,'43'-1'632,"-12"2"0,10 0 0,3 1 0,1 1 0,-4-1-1452,-2 0 1,-3 0 0,1 1 0,4-1 606,1 0 0,5 1 0,2-1 0,0 0 0,0 0 0,-2 0 253,1-1 0,0 0 0,-1-1 1,-1 1-1,-2-1-40,-1 0 0,-3 1 0,1-1 0,5 0 4,-4-1 1,6-1 0,4 0 0,-1 0 0,-1-1 0,-3 1 0,-7 0-589,5 1 0,-6-1 1,4 0 382,-1 0 1,5-2-1,1 0 1,-4 1 0,-9 1-870,-6 0 0,-4 1-488,2 0 0,1 1 1558,5 0 0,-2 1 0,3-1 0,0 1 0</inkml:trace>
  <inkml:trace contextRef="#ctx0" brushRef="#br0" timeOffset="15676">11519 4508 20229,'37'0'400,"-7"-1"1,0-1-368,13 0-5,-11-1 0,2 1-25,3-1 0,-1 1-3,-9 1 0,0-1 0,8 1 0,-2 0 0,8 1 0,-2 0 0,-10 0 0,-1 0 0,17 0-1639,-7 0 1,5 0 774,0-1 0,-1 2 864,-12 0 0,-2 1 0,5-2 0,-9 1 0,-21 3 0</inkml:trace>
  <inkml:trace contextRef="#ctx0" brushRef="#br0" timeOffset="17147">11983 5376 18442,'-7'-28'-280,"0"-1"0,-3-13-50,-1 41 173,-8 22 90,5 1 33,-10 13-1605,13-10 1,1 0 1344,-4 16-885,5-10 0,3-2 1173,1 0-61,4-4 0,1-18 61,0 0 6,4 1 2274,3 1-1994,15 6 2996,-2-2-3025,17 6 1,2 0-252,2 1 2,-4-2 1,0-1-3,-8-1-50,0 6 50,-12-4-6,-1 11 85,-13-10-1,-10 5 17,-7-6-5,-12 0-3367,-8-1 3421,0-9 0,-1-3 153,-9-5-14,14-10 0,7-7-305,23-21-26,5 14 1,4-1-494,12-6 0,1-3-552,-7-5 1,-3-4 0,0 1 623,4-4 1,-1 1 0,-6 7 0,-2 0 0,-2 6 0,-5 3 0</inkml:trace>
  <inkml:trace contextRef="#ctx0" brushRef="#br0" timeOffset="25876">6379 4319 18123,'-10'-43'1597,"2"10"-1597,10 31-236,11 7 236,14 13-905,-3-2 0,2 3 935,11 10 1,3 3-14,-12-9 0,1 1 0,3 3-623,3 3 0,5 3 0,0 1 0,-3-2 609,-1-2 1,-2-2 0,1 3-4,-1-3 0,2 3 0,0 0 0,-2-2-491,-4-3 0,0-1 0,-2-1 1,-2-1 450,9 8 1,-2-1 39,7 6 0,-7-5 101,-19-16 935,-31-36-650,-3-3-498,1 1 0,-2-2-104,-10-5 1,-1 1 1299,8 7 0,-2 1-1107,-10-4 1,-6-2 0,6 5 22,12 8 0,2 2 1638,-17-7 0,6 3-1802,24 13-178,5 2 67,3 6 182,9 20 1,6 4 334,1-4-105,2 7 0,1-4-3165,7-18 3641,9-13 0,3-6-917,-9-2 1,1-4 303,3 0 0,2-3 0,-2-3-28,5-11 0,-4-3-24,-9 10 0,-1-1 0,-1-1-72,8-11 1,-2-1-26,-4 5 1,-3 1-1406,-6 7 1,-2 2-1444,1-1-280,-10 15 2812,-11 21 0,4-5 1,-3 5-1</inkml:trace>
  <inkml:trace contextRef="#ctx0" brushRef="#br0" timeOffset="30506">15786 5518 18638,'-3'-28'1638,"1"0"0,-2-22-1161,6 41-57,7-5-420,3 8 0,9-3-72,3 7 66,8 0-28,8 2 34,9 2 0,-23 0 0,4 2-1093,4 0 1,5 3 0,-3-1 221,2 3 0,-1 0 655,11 1 1,-4 2 665,-10 3-841,-23-3-52,-5 2 40,-4 1-34,-1 3 101,-1 2 89,-4 3-201,-17 13 182,-12-11 0,-4-1 229,13-7 1,-1-1 33,-14 4 1,2-5-99,10-10-235,-1 3 33,11-3-279,-1 2-112,13-3 396,3-1 298,6-1 3276,5 0-2997,7 3 146,7 4 1,1 1-28,9 8-1803,0 2 0,-1 3 1624,-3 5-77,-11-9 1,-3 1 261,-5 9 145,-4 1-2212,-17 2 2055,-9-1-146,-19-2-1114,7-18 0,-6-2 1,3-2 82,1 1 1,0-4 268,-2-1 1,-3-4-1,5-3 516,5-7 0,5-3 0,-4-4 0,4-2 0</inkml:trace>
  <inkml:trace contextRef="#ctx0" brushRef="#br0" timeOffset="30806">17040 5384 16174,'0'45'0,"-1"1"0,0-9 0,-1 1 0,0-4-418,0-2 1,0-2-676,-3 3 1,-1 3 0,0-3 1013,-4 2 1,0-4 0,2-4-1,0-2 1,-7 6 0</inkml:trace>
  <inkml:trace contextRef="#ctx0" brushRef="#br0" timeOffset="31021">16771 5669 18252,'37'-7'-804,"0"0"0,1-1 0,-1 2 1,2 1 803,0 2 0,5-1 0,0 1 0,-9 1 0,13 1 0,-7 1 0,1 0 0</inkml:trace>
  <inkml:trace contextRef="#ctx0" brushRef="#br0" timeOffset="31558">17704 5344 13844,'0'28'-678,"-11"11"365,1-12 61,-12 11 187,6-15 1,0-2 64,-2 4-56,-6 9 56,20-25 56,4-4 252,10-1 520,27 1 1,7 1-2455,-20-1 0,2-1 1663,6 2 1,5 0-1,-6 2 31,9 8-151,-6 3 246,-7 4 134,-1 16-118,-13-6-33,-2 11-2420,-14 1 68,-14-3 324,-6-5 1882,1-23 0,-2-4 0,3-5 0,-6-3 0</inkml:trace>
  <inkml:trace contextRef="#ctx0" brushRef="#br0" timeOffset="31822">17651 5270 17512,'38'-3'-205,"0"0"0,5 2 0,9-1 0,0 1 1,-4 1-497,-8 0 1,-3 0 0,4 0 398,5-1 0,7-1 1,1 1-1,-4-1 1,-9 1-1,-1 0 1,-6 0-1,7-3 1,-1 1-1</inkml:trace>
  <inkml:trace contextRef="#ctx0" brushRef="#br0" timeOffset="32471">19467 5298 17574,'7'34'138,"1"0"1,0 0 0,-2 1 0,-2-1 0,-3-1-1270,-7 10 0,-5-1 1089,-2 1 0,-3-1-1597,-3-1 1,-1-1 792,0-4 1,-3 1 884,-3-5 1,-3 2 0,4-5 0,8-7-1,0-1 1,-11 7 0,1 0 0</inkml:trace>
  <inkml:trace contextRef="#ctx0" brushRef="#br0" timeOffset="32711">19725 4973 15670,'13'45'50,"-1"1"1,-1-9-1,1 4 1,0 1-1,-2-5-204,1 8 0,0-1-699,1 3 0,0 3 0,-2-5 85,-3-7 1,-4-2 767,-5 1 0,-2 3 0,0-5 0,2 13 0,-5-13 0,-1 1 0</inkml:trace>
  <inkml:trace contextRef="#ctx0" brushRef="#br0" timeOffset="32946">19400 5613 19300,'40'-3'-673,"-1"0"1,2 1 0,1 0-670,1 1 1,1 2-298,1-1 1,0 0 1091,7 0 1,-5 0 0,-19 0 0,-3 0 0,12 0 0</inkml:trace>
  <inkml:trace contextRef="#ctx0" brushRef="#br0" timeOffset="33718">20429 5019 13614,'10'-24'-1282,"-2"16"1276,-8 20-50,0 11-28,0-3-465,-9 22 375,1-16 45,-7 15 57,0-23 66,-17 13 0,16-15 6,-11 8 544,40-17 291,32 4-591,-16-1 1,4 4-1,1 3 308,5 9 1,1 6 0,-2-2-768,-6-7 0,-1-1 1,-3 2 315,-4 5 0,-2 3 0,-8-5 145,-9 5-246,-7-5-2235,-24-3 2235,-8-27 0,2 8 0,6-21 0</inkml:trace>
  <inkml:trace contextRef="#ctx0" brushRef="#br0" timeOffset="34159">21577 4664 11698,'-22'33'-305,"1"-1"1,0 1 0,-2 5 0,3-7 0,6-15 0</inkml:trace>
  <inkml:trace contextRef="#ctx0" brushRef="#br0" timeOffset="34279">21795 4740 12976,'-3'36'-234,"1"-1"1,-1 0-1,0 3 1,1-6 0,2-5-1</inkml:trace>
  <inkml:trace contextRef="#ctx0" brushRef="#br0" timeOffset="34776">22209 5019 15350,'4'45'347,"0"0"0,0 0 1,0 0-1,1 0 0,-1 0 1,0 0-1,1 4 0,-1-6 1,0 4-807,0-5 0,-1 5 0,0 3 0,0-2 1,-1-6-1,-1-11 425,-1 10-817,-1-12 0,-2-2-2173,-2 1 2410,-6 1 0,5-28 0,-1-4 1</inkml:trace>
  <inkml:trace contextRef="#ctx0" brushRef="#br0" timeOffset="35064">22321 4991 13961,'0'-8'3276,"0"2"-2984,0 6-292,58-29-5,-20 17-193,-4 0 0,8-2 0,-4 4-1143,-6 5 0,-2 3 503,15-1 1,2 1 290,-2 1 1,-3 2 0,6-1 0,-23 0 0,1 1 0</inkml:trace>
  <inkml:trace contextRef="#ctx0" brushRef="#br0" timeOffset="35294">22254 5532 18330,'44'-17'-521,"0"0"0,-3 1 1,1 4-573,-3 8 1,2 3 0,-3 1 545,-3 0 1,-1 0 0,17 0 0,-7 1 0,-22 1 0</inkml:trace>
  <inkml:trace contextRef="#ctx0" brushRef="#br0" timeOffset="35540">22334 5897 19126,'48'-7'-49,"1"0"0,-5 5 0,6 0 0,-1 1 0,-10 0 0,-11 0 0,-1 1 0,12 1 0,1 0 1,-1 0-1</inkml:trace>
  <inkml:trace contextRef="#ctx0" brushRef="#br0" timeOffset="35930">23190 5621 15188,'0'43'-180,"0"1"1,-2-4 0,-2-6-1529,-12-7-1569,-6-7 2457,-7-9 1,13-6 0,4-5 0</inkml:trace>
  <inkml:trace contextRef="#ctx0" brushRef="#br0" timeOffset="36088">23341 5071 11038,'11'45'-656,"0"0"1,-3-13-1,-1-5 1,-1-5 0</inkml:trace>
  <inkml:trace contextRef="#ctx0" brushRef="#br0" timeOffset="36589">23794 5583 16611,'-8'-28'229,"2"6"-268,6 18-330,0 2-1110,0 1 627,-4 11 780,-3 3-1,-7 13 17,-6 3 17,-6 4 33,-3 1 6,-2-2-235,9-7 0,1-2-146,0 0 274,-2 6 107,36-27 6,18-1 0,5-1-232,-12 1 0,2 0 243,17 1 0,0 1 95,1 6 502,-13 13 1,-3 6-206,0 4-438,-7 0 0,-6 1 259,-13 3-1522,-12-11 1,-5 0 1106,-7 1 0,-5-3-661,-5 0 1,-5-4 845,3-7 0,-3-2 0,4-2 0,-14-1 0,20-6 0,1 1 0</inkml:trace>
  <inkml:trace contextRef="#ctx0" brushRef="#br0" timeOffset="37053">24123 4877 12040,'26'34'165,"-1"1"1,0 0 0,-1-2 0,-1 0 0,-5-1-1805,-5 2 1,-3 0 1169,2 9 0,-3 1 490,-2 0 0,-1 0 63,-1-6 1,-1-1 476,-2-9 0,-1-3-561,-1-6-168,0-11 89,0-2 2275,0-4-2588,0-1-28,3 2 3696,1 1-3143,13 19-3410,-2-1 3167,9 18 161,-5-3-7,-3-1 1,-1 1-123,0 0-888,-4-6 0,-2-4-810,-8-19-946,-3-2 2722,-1-8 0,0 1 0,0-2 0</inkml:trace>
  <inkml:trace contextRef="#ctx0" brushRef="#br0" timeOffset="37719">24259 5657 15648,'23'-31'-100,"-1"0"0,13 9 1,8 3-1,-6 6 89,12 9 11,-15 1 0,5 0 0,-6 2-1093,5 5 1087,-2 4 188,6 16-210,-13 0 28,2 9 209,-18-6-646,-4 10-198,-14-12 0,-2-1 1,4 6-1,-14 1 0</inkml:trace>
  <inkml:trace contextRef="#ctx0" brushRef="#br0" timeOffset="38004">25119 4686 11452,'12'35'265,"-1"1"1,0-1-1,0 4 1,0 0 0,-2 1-263,-1 0 1,-2 1 0,-1 0-752,0 1 0,-1 1 1,-1-1 659,-1-4 0,0 0 1,-2-1-359,0 7 1,-1-2-356,-2-5 0,-1 0 801,-2 2 0,0-2 0,-2 3 0,-1 5 0</inkml:trace>
  <inkml:trace contextRef="#ctx0" brushRef="#br0" timeOffset="38222">24888 5226 16404,'40'-1'-40,"1"1"0,-1 0 0,4 0 1,0 0-1,-8 0 0,-10-1 1,-1 0-1,12 0 0,0 1 1,0 0-1</inkml:trace>
  <inkml:trace contextRef="#ctx0" brushRef="#br0" timeOffset="38756">25545 4566 10707,'-1'49'-339,"0"-1"1,1-10 0,-1-7 0,-1-15 0</inkml:trace>
  <inkml:trace contextRef="#ctx0" brushRef="#br0" timeOffset="38909">25745 4566 13401,'9'42'-547,"-1"-1"1,0 1 0,1 8 0,-2-10 0,-1-22 0</inkml:trace>
  <inkml:trace contextRef="#ctx0" brushRef="#br0" timeOffset="40563">14589 4117 19389,'16'-26'747,"-1"0"1,-16-12-1841,-24 41 1,-14 14 0,-2 1 238,-3-3 0,-2 0 0,-2 2 998,8-1 0,-2 1 1,0 0-1,1-1-144,5-1 0,0-1 0,1 0 0,0-1 5,-11 4 1,1 0 0,2-2-33,11-4 1,0-1-1,1 1 29,-8 1 0,0 2 0,3-3-2,5-3 0,2-1-79,-2-1 1,1-2-57,-9-1-509,0-12 103,28-16 1,5-5 450,0-3 45,5 0 1,5 3-12,11 10 2282,19-12-2316,-11 13 1,1-2 69,6-9 1,1 0 432,-5 5 1,-1-1-389,4-8 0,-3 3 1788,-6 8-2883,-1 31 1171,-26 26-1604,0 1 0,-1 3 1803,-2-7 0,-1 1 460,-5 12 1,-1 1-330,4-13 0,1-1-53,-3 7 0,1-2 351,-3 11-511,10-16-218,1-5-746,31-16-1017,5-9 124,4-1 1,6 0 1507,-4-2 0,2 1 0,-3-1 0,-3 2 0,-2-1 0,7-1 1,0 0-1</inkml:trace>
  <inkml:trace contextRef="#ctx0" brushRef="#br0" timeOffset="42051">14509 6988 21259,'-26'-34'381,"10"13"0,0 0-704,-6-4 0,-1-1 356,-4-6 1,-2-1-535,7 10 0,-1-2 0,-1 1 503,-1-2 0,0-1 0,-1 0-2,-1 1 0,-1 0 0,0 0-2,0 0 0,1 1 0,-1 0 0,0 1 0,0 0 1,0 1-5,2 2 0,0 0 0,0 0 6,-10-7 0,-1-2-864,1 1 1,-2-4-1,1 0 789,3 2 0,1-1 1,0 1-40,1 1 0,0 0 0,0 2-350,2 4 1,0 1 0,5 7 244,-4 5 678,-18 6-1097,29 5 195,2 0-5,11 0 723,5 0-393,0 6 3190,0 3-3189,4 14 1059,4-4-942,6 4 0,3-7 157,14-3-73,-6-5 33,10-3-27,0-16-191,-13-8 0,-1-5-95,13-11 118,-17 7 0,-3-1-163,-9-2-90,-2 4-329,-7-3 290,-4 12 17,-3-1-2291,-12 13 3473,44 6-465,-2 2-78,28 2-2530,-1 0 2037,-54 8 127,-6 5 80,-13-3 0,-9 2-101,1 3 0,-6 4 0,0 2 0,4 0-992,2 2 1,4 1 0,-2 1 272,0-4 1,-3 1 0,2-1 0,7 0 163,4 7 1,11-5-1,12-13 1,0-8 0</inkml:trace>
  <inkml:trace contextRef="#ctx0" brushRef="#br0" timeOffset="45651">6677 9597 17675,'35'-1'546,"0"1"0,0-1 0,2 0 0,4-1 0,-2 0 0,-4 0-1021,2-1 0,-1 1 705,3-2 0,2 1 0,-3-1 5,-3 1 0,-2-1-39,1 0 0,2-1-11,-1 0 0,2-1 0,-1 1-104,7-2 0,-1 0-29,-5 1 0,2-1 1,-2 1 17,0-1 0,1 0-1016,-5 1 0,2 1 1,0 0 1019,1 1 1,0-1 0,0 1-402,0 0 1,1 1 0,-1-1 365,0 2 0,-1 0 0,-1 0-391,6 0 0,0 0 385,0 0 1,1 1-13,-1-1 1,3-1 0,-2 1 3,6 0 0,1-1 5,-7 1 0,2-1 0,-3 0 26,2 0 0,-1 0 0,-5-1 0,1 0 0,-2 1 780,4 0 1,-1 0-817,-2 0 1,1-1 0,-2 1 9,3 0 1,-3 1 1191,-6 0 0,-1 0-1222,14 1 1798,-32 1-1798,-5 0 1032,-2 0-4309,-3-1 2457,0-2 1,0 1 0,0 0 0</inkml:trace>
  <inkml:trace contextRef="#ctx0" brushRef="#br0" timeOffset="47044">11187 9607 20123,'42'-4'546,"1"1"0,-1-1 0,-2 0 0,2 1 0,0-1 0,-4 1-1988,10-2 0,-1 0 1576,-2 0 0,2 1 1,3-1 13,-4 1 0,2-1 1,0 1-1,-2 0-89,-7 0 0,-2 1-1,2 0 1,4-1 18,0 1 0,6 0 0,3 0 0,1 0 0,0 1 0,-4-1 0,-4 1-455,4 0 0,-5 0 0,0 1 0,3-1 397,-4 1 1,3 0 0,1-1-1,1 1 1,-1 1 0,-3-1 30,2 1 0,-2 0 1,-1 0-1,-1 0 1,-1 0-23,0 0 0,-1 0 0,-1 0 0,2 0-7,-1 0 0,2 0 0,0 0 1,-1 0-1,-3 0 46,12 0 1,-3 0 0,-3 0-29,4 0 1,-3 0-566,-12 0 1,0 0 0,3 0 588,6 0 0,5 0 0,1 0 0,-6 0-38,6 0 0,0 0-24,-4 0 0,4 0 1,0-1-1,-10 1 637,-8-1 0,-5 0-627,24-1-11,-23 0 45,-5 1-965,-17 1 75,-3 0-801,-1-2 1646,0-7 0,0 5 0,0-5 0</inkml:trace>
  <inkml:trace contextRef="#ctx0" brushRef="#br0" timeOffset="48065">17593 9473 23623,'48'-4'184,"0"0"0,0 1 0,1-1 1,-1 0-1,-5 2 0,-1-1 0,0 1 1,3 1-1,6 0-101,-13 0 1,5 1-1,3 0 1,3 0 0,1 1-1,2-1 1,-1 1 0,1 0-1,-2 0 1,-2 0-1,-3 0 1,-3 0-322,6 0 0,-4 0 1,-3 1-1,0-1 0,0 1 1,2 0-1,3 0 255,0 0 1,3 0 0,3 1 0,2 0 0,1 0 0,-2-1 0,-1 1 0,-3 0 0,-4-1 0,-6 1-795,10 0 1,-6 0 0,-4-1-1,1 1 788,-1-1 0,-1 0 1,-1 1-1,0-2-6,11 0 1,-1 0 0,-6-1 350,-11 0 1,-2 0-332,19 0 0,-5 0-14,-14 0-11,-14 0-1644,-4 0 1594,-9 0-1043,-1 0 1,0 0 0</inkml:trace>
  <inkml:trace contextRef="#ctx0" brushRef="#br0" timeOffset="50295">21913 7951 18084,'12'48'183,"0"0"1,0-1-1,-2-10 1,1 3 0,1 2-1,0 2 1,0 0 0,1 0-1,-2-3-730,2 2 1,-2-1 0,1-1 0,0 0 0,0 2 0,0 2 453,0-3 0,1 1 0,-1 2 1,1 0-1,0 2 0,-1-1 0,-1 0 1,-1 0 239,-1-1 1,-1 0 0,0 1 0,-1 0 0,-1 0-1,0-1 1,0-1 0,-1-2-252,1 6 0,-1-3 0,-1 0 0,0 0 0,0 0 0,0 3 141,-1-5 1,0 1 0,-1 1 0,1 2 0,-1-2 0,-1 1 0,0-3 0,0-1 21,-2 3 1,-1-4 0,0 0 0,0 0 0,-2 1 0,0 2-2,0-2 1,-2 1 0,1 2 0,-2 1 0,1 0 0,-1-1-1,0-1 1,1-2-15,-1 4 1,-1-4 0,1 0 0,-1 0 0,0 2 0,-1 5-20,1-9 1,-1 4-1,0 2 1,-1 2-1,0 1 1,0 0-1,0 0 1,0-2-1,1-1 1,0-4-1,1-3-263,-2 14 0,0-7 0,1-2 0,0 1 0,0 3 238,0-2 0,-1 3 0,0 3 0,0-1 0,0-2 0,2-2 0,1-6-75,0 1 1,3-4 0,0-3 0,0 0-18,0 2 1,1-1 0,1-2-543,-2 13 1,2-4-1006,-1-10 1,5-13 1102,8-26 0,-7 12 0,8-31 0</inkml:trace>
  <inkml:trace contextRef="#ctx0" brushRef="#br0" timeOffset="51418">21909 7732 17104,'47'-4'150,"-1"0"1,1 0-1,0-1 1,0 1-1,0 0 1,0 0 0,0-1-1,0 1 1,0 0-1,0 0 1,2-1 0,-4 0-1,-2 0 1,-1 1-1,1 0 1,3 0 0,4 0-425,-6 2 1,4 0 0,1 0 0,3 0 0,2 1 0,-1 0 0,1 0 0,-1 0 0,-1 0 0,-2 1 0,-3-1 0,-4 1 45,6 0 0,-3 0 0,-2 0 1,-2 0-1,0 1 0,-1 0 1,2 0 109,6 0 0,0 0 0,0 1 0,0 0 0,0 1 0,-1-1 144,0 1 0,-1 0 0,0 0 0,0 0 1,-1 1-1,1 0 16,-4 0 0,1 0 1,-2 1-1,2 0 0,0 0 1,1 0-42,0 1 1,2-1-1,1 2 1,0-1 0,-1 0-1,-1 0 1,-2 0 4,4 0 1,-2 0 0,-2-1 0,1 1 0,2-1-7,-3 1 1,1 0 0,1-1 0,1 1 0,-1-2 0,1 0-183,0-1 1,2-1-1,0-1 1,-1 0-1,-2-1 1,-2 0 182,4 0 0,-3-2 1,-1 1-1,2-1-1,-2 1 0,3 1 0,-1-1 0,-2 0 0,-5-1 593,14-5 0,-11 1-598,-6 1-186,1 0 40,-24 3-34,-7 2 918,-6 0-868,0 7 1962,-1 27-1827,-3 0 92,3-2 1,-1 7 30,0-4 0,-1 4 1,0 4-1,-1 4-79,2-6 1,-2 4 0,1 4 0,-1 2 0,1 1 0,-1-1-1,0-1 1,1-3-251,-1-1 1,1-2 0,0-1 0,-1 0 0,1 1 0,0 0 0,-1 3 212,0-2 1,1 3-1,-1 1 1,0 2-1,0-1 1,0 0-1,0-2 1,-1-1-1,1-2 15,-2 6 1,0-2 0,1-1 0,-1-2 0,0-1 0,0-2-22,0 0 0,1-5 0,0 1 0,-1 2 0,-3 6-6,1-9 0,-2 5 1,-1 3-1,-1 2 1,-1 2-1,0 1 1,-1-1-1,1-2 1,1-2-1,0-3 1,2-5-343,-3 8 1,2-6 0,0-3 0,0 2 0,-3 4 311,1 1 0,-2 4 0,-2 3 0,0 2 0,0-2 0,1-3 0,2-5 0,2-7-52,-1 1 0,3-7 0,0 1-304,-1 4 1,1 0 0,0-2 278,0 4 0,0-2 532,-1 6 1,1-1-447,2-11 1,1-2 883,-1 0 0,1 0-858,-2-1 0,1 0 5,-9 21 32,2-7 1,-4 8-1,3-6-37,4-14 0,2 0-19,-5 11 1,-2 5-1,5-12 2458,6-16-2439,4-27 0,0 10 0,3-18 0</inkml:trace>
  <inkml:trace contextRef="#ctx0" brushRef="#br0" timeOffset="52134">21915 12264 22828,'48'-5'219,"-1"0"0,1 0 0,-10 0 0,5 0 0,3 0 0,2 0 0,0-1 0,-1 1 0,-2-1-766,1 1 1,-2 0 0,0 0 0,0 0 0,1 0 0,4-1 385,-7 1 0,0 0 0,2 0 1,1 0-1,1 0 0,1-1 0,2 1 1,2 0-1,2 1 193,-11 0 1,2 1 0,2-1 0,2 1 0,2 0 0,1-1 0,0 1 0,0 0 0,1 0 0,-2 0 0,1 0 0,-3 0-1,0 0 1,-3 1 0,-2-1 0,-3 0-169,12 0 1,-5-1 0,-3 1-1,-2 0 1,0 0 0,1 0 0,3 0-1,4-1 110,-8 2 0,4-1 1,3 0-1,3 0 1,1 0-1,0 0 1,1 0-1,-2 0 1,0 0-1,-4 0 0,-2 1 1,-4-1-1,-5 1 1,-5 0-363,19-2 1,-12 0-1,-1 0-175,8-1 1,-4 0-378,-11 1 1,-3 0-2080,13-3-258,-5-5 3113,6-11 0,-19 11 0,1-5 0</inkml:trace>
  <inkml:trace contextRef="#ctx0" brushRef="#br0" timeOffset="53151">22073 9078 18705,'45'-8'546,"-1"0"0,0 1 0,-2 0 0,1-1 0,1 2 0,0-1-1366,2 2 1,0 1 0,0 0 0,2-1 841,-5 1 0,1-1 0,0 0 0,0 0 0,-1 0 70,6-1 1,-1 1-1,-1-1 1,1 1-69,0 0 1,1 0-1,0 1 1,0-1 42,-1 1 0,-1 0 1,0 0-1,0 1 148,-3 0 0,-2 1 1,3-1-1,9 1-127,-17 1 0,5 0 0,4 0 1,2 0-1,4 0 0,0 0 0,0 0 1,0 0-1,-1 1 0,-3-1 0,-4 0 1,-4 1-351,8-1 1,-7 0 0,-2 0 0,0 1 0,2-1 0,6 1 267,-5-1 0,5 1 0,4-1 0,3 0 0,1 1 0,-1-1 0,-1 1 1,-3-1-1,-5 1 0,-5 0 0,-8-1-6,21 1 0,-11 0 767,-6 0 1,-3 0-766,-8 0 1,1 0-3,16 1 0,0-1-28,-17 1 0,2-1-280,5 1 0,5 1 0,-3-1-1331,4 1 1,0-1 1457,7 2 1,-2-2 0,-13 1 0,-4-2 0,10 1 0</inkml:trace>
  <inkml:trace contextRef="#ctx0" brushRef="#br0" timeOffset="61587">22920 7995 19893,'20'16'175,"0"0"0,-3 11 0,-1 7 0,-5 2-1268,-6 11 1,-6 3 0,-1-1-1,5-3 1,-1-1 0,-6-3 545,-10 0 1,-6-2 0,1-9 0,-5-6 0,-1-4 0</inkml:trace>
  <inkml:trace contextRef="#ctx0" brushRef="#br0" timeOffset="62059">22682 8017 17753,'-26'-20'1765,"5"4"-987,21 16-548,0 0 145,26 0 168,13 2-378,0 0 1,9 1-822,-8-1 1,7 1-1,4-1 1,-1 1 0,-3-1-165,2 0 1,-3 0 0,0-1 0,2 1 255,-1 0 1,1 1 0,1-1-1,-2 0 1,-3-1 563,10 0 0,-4-2 0,-10 1 0,-4 0 0,13 0 0</inkml:trace>
  <inkml:trace contextRef="#ctx0" brushRef="#br0" timeOffset="62593">23522 8398 16185,'-20'0'6,"0"1"95,6 4 95,-14 12 16,5 1-21,-8 6-85,13-5-3383,4-2 2348,5-1 1794,5-4-395,12-2-296,5-5-174,12-1-174,3-10-291,-1-3-891,-9-11 1,-3-4 902,2-7 248,-6 5 1,-7 1-2681,-40 0-392,4 12 3253,0 12 1,1 3 0,2 0-1,8 6 1</inkml:trace>
  <inkml:trace contextRef="#ctx0" brushRef="#br0" timeOffset="62986">24001 7941 13429,'0'44'76,"1"0"1,0-2 0,-1-4-71,-1 10-1,-1-1-5,-3-1-933,-1-12 1,-1 2-208,1-11 1,-1 1 1139,-2 10 0,-1-4 0,2-7 0,2-7 0</inkml:trace>
  <inkml:trace contextRef="#ctx0" brushRef="#br0" timeOffset="63214">23722 8276 18537,'48'-8'-762,"0"1"0,-8 2 1,2 2-1,-2 0-877,2 1 1,0 2 1364,1 1 0,3 1 0,-6 0 0,-11-2 0,-4 1 0,5 2 0,-1 0 0</inkml:trace>
  <inkml:trace contextRef="#ctx0" brushRef="#br0" timeOffset="63734">24582 8264 14689,'-22'-15'-72,"5"4"-35,12 11 40,0 0-6,-3 0 34,-3 0-51,-3 5 34,-3 3 0,-4 5 51,-2 2-6,-4 1 5,-1 0-28,6-2 1,0 0-12,-3 1 45,-7 7-6,27-15-206,2 2 212,10-4 128,17-1 1,6-3-129,4 1-154,-1-2 1,0 0 192,-9 0 90,-6 0-73,-6 0 140,2 8-73,-8 2-123,3 10-2078,-7 28-174,-7-17 2313,2-5 1,-1-2 0,-4-10-1,2-4 1</inkml:trace>
  <inkml:trace contextRef="#ctx0" brushRef="#br0" timeOffset="64002">24867 7969 16264,'9'38'-62,"-1"0"0,0 0 1,0 0-1,2-3 1,-1-2-1,-2 1-476,-5 5 0,-3 1 1,-1-4 537,-4 2 0,-1-5 0,1 6 0,-6-1 0</inkml:trace>
  <inkml:trace contextRef="#ctx0" brushRef="#br0" timeOffset="65792">20422 11352 20705,'36'-16'97,"0"0"1,0 1 0,0-1 0,-1 3-1,5-2 1,3-1 0,1 1 0,1-1 0,-1 1-1,-2 1 1,-3 1-754,2-1 1,-3 1-1,-1 2 1,1-2 0,4 0 649,-4 1 0,4-2 0,3 0 1,0 0-1,0-1 0,-2 1 1,-2 1-1,-4 0-307,8-2 0,-5 0 0,-1 1 0,0 0 328,-1 0 1,-1 0-1,0 0 1,0 0-2,-2 1 0,1-1 0,-1 1 0,0-1 301,9-2 0,0-1 0,5-2-306,-12 5 1,4-3-1,3 0 1,2-1 0,-1 0-1,-2 1 1,-3 1-243,1 0 1,-3 2 0,-1-1 0,0 1-1,3-1 193,3-2 0,2-1 0,2-1 0,-1 1 0,-2 1 0,-5 2-84,15-5 1,-6 3-1,-9 4 68,1-1-11,-9 5 0,-7 0 398,-20 6-2565,-3 1 3847,1 0-2044,-2 0-906,-10 0 676,-1-1 1978,-10-2-2908,-9 1 1602,7 2-324,-5 0 16,12 2 62,-2 0 627,10 0 28,-1 0 744,9-2-945,8-25-113,1 4-22,8-19 185,-1 14-3156,4-3 3183,-2 12-2760,-6 3 2431,-5 12 33,-5 6 991,6 21-353,1 3-1069,-2-3 0,1 3 1294,3 20 0,1 0-178,-6-16 0,1-1-626,4 18 0,-2-2 19,-2-5 1979,-3-3-4051,-2 5-1020,-6-15-263,-2 1 3028,-4-19 0,3-5 0,2-3 0</inkml:trace>
  <inkml:trace contextRef="#ctx0" brushRef="#br0" timeOffset="74366">26730 8849 18285,'23'-35'452,"0"0"0,-4 4 0,4 5-186,14 11 0,5 7-53,6 2 0,3 2-515,-11 1 1,1 1 0,0 1 329,0 3 0,-1 3 0,-2 1-28,6 4 0,-2 3 3,-2 3 0,1 4 2,-8 3 1,0 3 0,-2 1-584,-7-4 0,-1 1 0,-1 2 604,6 9 0,-1 3 0,-2 5 53,-11-8 1,-1 3 0,-1 3-1,-2-1 1,0-2 2,1 3 1,-3-1 0,1 0-1,-1 2-10,0 3 1,-1 1 0,1 2 0,-2 1 0,-1-1 2,-2-6 1,-1-1 0,0 2 0,-1-1 0,-1 1 0,-1 0-370,0 3 1,0 0 0,-2 1 0,0 0 0,0 0-1,1 0 315,0-1 1,0 1-1,0-1 1,0 0 0,-1 0-1,0 0-295,-1-2 0,-1 1 1,-1 0-1,0-2 1,0-1-1,1-2 309,-3 6 0,1-3 0,0-1 0,-2 0-134,1 1 0,-2-1 0,1 0 0,-2-1 120,1-1 0,0 0 0,-1 0 0,-2 4-89,-1-1 1,-1 4-1,-2 2 1,0 0 0,1-2-1,1-4 78,0 1 0,2-5 0,0 0 0,-2 3-9,-1 4 0,-1 3 0,-1 1 0,1-2 0,2-5 4,2 0 1,2-5 0,0-1 537,-3 10 0,1-2-543,0 1 0,0-2 14,3-13 0,1-4 859,-4 4-868,-1-2 2178,8-15-2183,-1-1 3253,7-12-3432,0-1 531,-1 3-352,-2 0 0,0 4 0,-6 7 5,1-3-5,-5 7 0,1-4 40,-23 15-27,-4-10 0,-9 2 0,2-2-476,9-3 0,1 0 0,-2 0 464,-5 0 1,-3 1-1,-1-1 1,3-2 16,1-3 1,2-2 0,3-1 31,-2 1 1,2-2-51,-2-1 0,5-2-1031,10-2-627,11-2 928,41-4 0,-19 3 1,23-4-1</inkml:trace>
  <inkml:trace contextRef="#ctx0" brushRef="#br0" timeOffset="75401">29246 8815 18224,'-33'35'146,"1"0"1,0 1-1,1-6 1,-2 2-1,-2 0 1,-1 1-1,2 0-550,0-1 0,0 1 0,1-1 1,-2 1-1,-1 0 448,4-5 1,-1 1 0,-1 1 0,-1 0 0,1-1 0,3-3-1,2-2-16,-9 9 0,3-5 0,0 0-24,-5 4 0,0-1 0,4-2-2,1-1 1,3-3 0,-3 3 0,-1-1 372,4-2 1,-2 0-490,6-4 0,-2 0 0,2-3-225,3-2 0,1-2 218,-4 3 1,4-7-1213,13-24-78,10-14 486,3-14 529,10 7 1,5-7-1,-1 5 396,-3 5 0,0 1 0,5-6 0,3-2 0,-1 4-234,-1 4 1,-2 3 423,8-14 350,-5 7 1,-2 1-300,-4 9 887,1-5-1290,-14 34-612,-1 12 1666,0 17 76,-3 16-1398,-1-3 0,0 3 850,1-11 0,0 0-180,-1-6 1,0 2 0,3 0-37,8 15 0,8-4-160,0-20 1,8-3-701,11-5 1,12 0-1,5-2 1,2-2 0,-5-2 601,-4-4 1,-2-2 0,0-2 0,2 1 0,0-1 0,3 1 0,1-1 0,-4 0 0,-5 0-1,5 2 1,1-1 0</inkml:trace>
  <inkml:trace contextRef="#ctx0" brushRef="#br0" timeOffset="76055">29740 7403 14667,'36'-5'118,"0"0"1,-1-1 0,9 7 0,2 2 0,-5 3 49,-5 3 0,-2 4-1101,0 0 0,2 2 1,-2 0 971,7 3 0,0 1-36,1 0 0,0 1-1253,-2 0 0,0 0 1250,-4 0 0,-2 0-42,-4-3 0,-5 4 659,-12 23 0,-13 4-530,-4-21 0,-7 1-743,-9 2 1,-8 5-1,-6 3 1,0-1 0,2-4 562,-1 0 1,1-2 0,-1-1 0,0-1 0,-4 1-1,-1 0 1,2-1 0,4-1 0,8-3 0,0 0-1,1 1 1</inkml:trace>
  <inkml:trace contextRef="#ctx0" brushRef="#br0" timeOffset="76257">30578 8843 9677,'0'0'0</inkml:trace>
  <inkml:trace contextRef="#ctx0" brushRef="#br0" timeOffset="81926">5949 11342 24307,'49'-3'91,"-1"0"1,1 0-1,0 0 1,-1 0-1,1 0 1,0 0-1,-1 0 1,1 0-1,0 0 1,-1 0-1,1 0 1,0 0-1,-1 0 1,1 0-1,2-1 1,-5 1-1,-5-1 1,0 1-1,2-1 1,3 1-1,6 0-284,-13 1 0,4 0 0,4 0 1,1 0-1,3 1 0,2-1 0,1 1 1,1-1-1,-1 1 0,1-1 0,-2 1 1,-1 0-1,-2 0 0,-2 0 0,-4 0 1,-3 0-1,-3 0-194,15 1 0,-5-1 0,-3 1 0,-4 0 0,-2 0 0,0 0 339,3 0 1,-3 0-1,-1 0 1,0-1-654,11 3 0,-1-1 0,-2-4 701,-6-4 0,-2-3 0,-6 3 0,2 0 0,7-5 0,-1-1 0</inkml:trace>
  <inkml:trace contextRef="#ctx0" brushRef="#br0" timeOffset="85972">2264 13032 16863,'-16'-34'1638,"0"0"0,8 30-406,24 44-1165,-5-12 1,1 5-1,1 0-20,5 9 1,1-1-15,-1 2 1,0 1-778,-4-6 1,2 2 0,-2-3 743,1 1 0,-1 0-62,1 6 1,1-5-3216,10-11 2307,-6-50 1890,6-4-1399,-9-4 1,1 2 433,9 15 45,16 16 95,-6 29-738,-6 0 1,2 0 1650,-5-14 0,1-8-1083,7-18 0,-3-12 75,-9-14 0,-8-11 204,-5 1 1,-2-5 0,-3 0-403,-2 8 0,-1 1 0,-1 2-102,-1-10 0,3 5-1339,2 15 1,3 8-1639,9 11 2457,16 30 1,-16-4 0,-3-1 0</inkml:trace>
  <inkml:trace contextRef="#ctx0" brushRef="#br0" timeOffset="86358">2988 12258 11821,'28'31'319,"-1"-1"1,1 1 0,0-1 0,-1 1 0,1-1 0,-1-1 0,0 1 0,-1 1 0,1 2-102,-3 1 1,1 3-1,-1 2 1,-1-1-1,-1-2 1,-1-2-1265,6 9 0,-2-4 0,-1 4 1113,-1-1 0,0 5 0,-2-2 1,-7-8 10,-8-9 1,-3-4 1110,3 26-1281,7-71 1,7-24-1,-1 8 790,8 13-698,-12-6 0,2-12 0,0 1 0,0 12-425,16 10 235,1 10 145,4 18 39,2 14-45,-19-5 1,1 5-781,-2 1 0,1 4 1,-2 1 268,5 11 0,-2 4 562,-7-11 0,1 5 0,-1-1 0,-3-5 0,0 2 0,-2-3 0,-1 6 0,0-1 0</inkml:trace>
  <inkml:trace contextRef="#ctx0" brushRef="#br0" timeOffset="86794">4474 12986 20196,'20'-19'1293,"4"-2"-1175,7 1-118,9-8-31,-16 12 0,1-1-143,0-2 1,1-1-29,-1 2 1,-2-4-352,-4-16 1,-3-9-1,-3 7 290,0-7-117,-7 11 0,-3-5 1,-8 16 239,-26 31 140,-10 13 227,18-3 0,-1 2 114,-2 4 1,0 2-23,2 0 1,1 3-91,-5 8 1,3 1-230,9-10 0,5 1-523,8 8 1,6 5-1,8-5-570,7-8 1,6-4 0,3 1 777,-1 3 1,3 3 0,0-2 0,-1-3-1,12 1 1,-2-4 0,-7-4 0,-1 1 0</inkml:trace>
  <inkml:trace contextRef="#ctx0" brushRef="#br0" timeOffset="87057">5058 13104 15597,'38'0'1092,"0"0"0,-1 1 0,-8-3-61,-15-10-1031,-3-11-134,-11-19-959,0-2 1,0-10 0,4 4-547,4 5 1,7 1 545,2-3 1,5-2 0,5 13 545,13 20 1,2 12 0,-6 3 0,-3 3 0,12 9 0</inkml:trace>
  <inkml:trace contextRef="#ctx0" brushRef="#br0" timeOffset="87392">5577 12685 14387,'32'-1'2980,"0"-3"-2560,-1-3-272,-4-2 1,1-2-149,-6 2 0,2-3-251,4-4 1,3-4 0,-5 1-164,10-11 187,-8 5 0,-10 2-322,-32 2 1238,-7 19 286,-21 12 386,16 13 0,2 6-919,8-7 1,2 2-231,-5 8 1,8 2-34,29 8 1,11-4-612,-9-13 0,4-2 193,4 1 0,4 0 0,3-4-854,5-8 1,4-5 0,0-2 727,1 0 1,0-2 0,-2 0 0,-6 0 0,-1 0 0,-2-2 0,4-2 0,0 0 0</inkml:trace>
  <inkml:trace contextRef="#ctx0" brushRef="#br0" timeOffset="88438">10541 12378 16723,'-42'4'213,"-1"0"0,1-1 1,0 1-1,4 1 1,-3 1-1,-1 1 1,-2 0-1,0 2 1,-1-1-1,1 1-157,-2 2 0,-1 0 0,1 1 0,-2 0 0,0 1 0,-1 0 0,-2 0-384,9-3 0,-2 1 0,-1 1 1,0-1-1,-2 1 0,1-1 1,0 1-1,1-1 0,1 0 1,1 0 5,-4 1 0,1 0 1,0 0-1,1-1 0,1 0 1,0 1-1,1-2 0,1 1 370,-7 1 0,0 1 1,1-1-1,2-1 1,2 0-1,3-2-733,-3 3 0,2 0 1,3-3-1,3-8 526,2-12 0,3-7 0,1 5 0,-8 13 0,8-5 0,21-24 0,-1 0 0</inkml:trace>
  <inkml:trace contextRef="#ctx0" brushRef="#br0" timeOffset="88750">8977 12252 14958,'-26'21'819,"6"10"0,-4 15 0,1 3 0,3-8-713,1 0 1,-1 1-55,4-7 1,-3 6-1,0 2 1,0-3 0,3-7 389,-3-2 1,2-4-480,1 3 1,3-2 36,5 1-1597,32-14 1,16-4 776,-4-7 1,5-4 0,4-2 0,0 0 568,-3 1 1,1-1 0,1 0 0,-1 0-1,-2 1 1,4-1 0,-1 2 0,-3-1-1,-2 0 1,-3-2 0,-1 0 0,0 1 0</inkml:trace>
  <inkml:trace contextRef="#ctx0" brushRef="#br0" timeOffset="89759">8516 14051 19518,'17'35'647,"0"-1"1,-1-2 0,-4-4-390,-5-5 246,-4 5-201,-2-16-303,-7-6-837,-4-31 1,-2-28-1,1 4 565,0 7 1,1-2 163,3 8 1,0-5-1,-1-3 1,2 3 0,1 5-787,0-7 0,4 3 835,3-5 0,3 4-109,7 0 39,8 7 17,5 10 67,5 9-33,7 6 78,2 5-45,-12 4 0,-2 6-2056,5 30 1966,-36-9 1,-9 2-731,4-1 0,-6-3 887,-16-5 0,-10-5 0,7-3 0,3-3 0,4-8 0,1 1 0</inkml:trace>
  <inkml:trace contextRef="#ctx0" brushRef="#br0" timeOffset="90179">9280 13716 19837,'38'-6'-820,"-1"1"1,1-1 0,1 2 0,0-1 272,5-2 1,5-1 0,-9 1 0,5 1 0,-11 2 0</inkml:trace>
  <inkml:trace contextRef="#ctx0" brushRef="#br0" timeOffset="90549">10207 13449 15115,'-41'-5'109,"-1"1"0,1-1 1,1 9-1,-4 5 0,3 2 1,6 2-200,2 8 1,4 4-76,-4-2 1,-1 3-1,18-3-1890,50 12 904,-8-24 0,4-2-488,15 4 1,2-3 982,1-6 1,-3-2-1,4 2 1,-13-4 0</inkml:trace>
  <inkml:trace contextRef="#ctx0" brushRef="#br0" timeOffset="90822">10797 13287 13866,'-42'25'771,"0"0"0,3-1 1,6-2-4049,4 7 1492,10-6 3362,10-13-882,21-6 164,1-10-1503,13-6 266,0-25 0,-2-3 0,-5 15 0,1-9 0,0 0 0</inkml:trace>
  <inkml:trace contextRef="#ctx0" brushRef="#br0" timeOffset="91384">11062 13297 12740,'11'-31'472,"-1"0"0,3 1 1,-9 9-28,-23 24-445,1 11 230,-7 9 0,0 4-34,9-5 1,2 1-141,-5 8 0,3 1 258,4 13-172,8-13 1,4-1-109,5 4 352,5 8-179,9-35-67,6-6-140,4-17-922,-1-13 1,-1-9-113,-3-2 1,-1-8 574,-9 15 1,1-5 0,0-3 0,0-2-1,-1-1 1,-2 0 405,-2 1 0,-1-2 0,-1-1 1,-1-1-1,0 1 0,0 0 1,0 3 394,1-1 1,1 1-1,-1 1 1,0 1-1,0 0 1,-2 0-337,1-8 1,-1-3 0,-1 2 0,-2 7-1,-1 13 511,-3 4-131,1 44-755,-1 18 413,0-10 1,2 3-45,0 3 0,3 5-341,1-3 1,2 5 0,2 2 0,0 0 340,1 2 0,0 1 0,2 1 0,-2-3 0,3 7 0,-1-2 0,0-2 0,-2-8 0,0-1 0,1 0 0</inkml:trace>
  <inkml:trace contextRef="#ctx0" brushRef="#br0" timeOffset="91819">11659 13046 18840,'34'-3'1899,"15"-2"-1899,-14-2-196,-3-3 0,-1-5-1062,-8-13 1,-5-3-1030,4-5 2136,-32-11 442,-22 51 0,-6 11 84,9-4 0,0 2-14,-10 9 1,3 3-138,15-4 0,4 2 372,-5 22-532,24-12 1,6-1-180,4-8 0,7-1-978,14 3 1,10-1 0,2-5 1017,-8-8 0,1-5 0,0 0 0,-1 0 0,4 4 0,-1 0 0,-1-3 0,10-4 0,1 0 0</inkml:trace>
  <inkml:trace contextRef="#ctx0" brushRef="#br0" timeOffset="92131">12829 12816 22088,'39'-9'-410,"0"1"0,0 0 1,4 3-1,0 1 1,-7 2-1,7 4 0,3 6 1</inkml:trace>
  <inkml:trace contextRef="#ctx0" brushRef="#br0" timeOffset="92303">12696 13098 22139,'45'-7'-469,"0"0"1,0-1 0,1 1 0,0 0 0,0 0 0,1 2 0,-2 0-352,-4 2 1,0 1 0,-1 0 0,0 1-274,10-1 1,0 0 0,-2 1 623,-4 0 1,-1 1 0,-5-1 0,-4 1 0,-5-1 0,8 0 0</inkml:trace>
  <inkml:trace contextRef="#ctx0" brushRef="#br0" timeOffset="93428">14360 12104 17955,'12'43'375,"-1"0"0,1 0 1,0 0-1,-1 1 0,1 1 1,0-1-1,-2-1-293,-1-6 1,0-2 0,-1 1-1,-1 3 65,0 4 1,-1 4 0,0 2 0,-1-3 0,0-5-118,1 0 0,-1-5 0,-1 2-164,-1 2 0,0 3 1,-2-2-1,0-12 286,-2-5 315,0-26-1419,3-23 456,2 0 0,2-3 210,1-4 1,3-3-110,6-12 1,2 1 264,-6 15 1,2 2-3,16-8 1,6 13-1083,1 34 1,2 10 1347,-4-10 1,-2 3-49,4 16 1,-8 6 361,-17-9 0,-11-2-627,-24 2 0,-10-3-971,6-6 0,-5-5 1150,-12-12 0,-7-7 0,7-2 0,14 3 0,2-4 0,-4-9 0,-1-1 0</inkml:trace>
  <inkml:trace contextRef="#ctx0" brushRef="#br0" timeOffset="93622">15129 11871 17703,'8'47'-123,"0"-1"1,0 0 0,0 1 0,1-1 0,-1 1 0,0-1 0,-1 1 0,0-6 0,-1 0 0,2 6-347,0-5 1,2 5 0,1 3 0,0 1 0,-1-3 0,0-4 0,-3-6-625,1 1 1,-2-7 0,-2-1 436,1 10 1,-2-4-1,0 2 1,-2-16 0</inkml:trace>
  <inkml:trace contextRef="#ctx0" brushRef="#br0" timeOffset="94393">15895 12575 17501,'-11'-38'349,"0"0"0,1-4 0,3 4-186,5 14 84,-1-9-393,-1 28-45,1 0-330,-2 5 488,1 4 33,-5 2-3277,0 7 3022,-19 27 137,16-16 29,-11 15 1125,21-22-420,2-10 700,0 3-834,0-10-549,0 1 67,0 1 3276,-3 3-2953,-6 6-323,-2 0-174,-6 2-307,-1 1 296,5-6 34,-1 2-6,7-1 151,3-3 1,2 5 89,9 11 50,12-5-134,3 4-106,9-14-253,-4-6-139,2-2 0,1-4-63,10-8 370,-13 0-27,4 0-51,-21 8 17,-2 5 252,-6 9 62,1 7-62,-1 9 0,0 4-2851,-1 14-56,-3-12 2907,-15 9 0,10-27 0,-10-2 0</inkml:trace>
  <inkml:trace contextRef="#ctx0" brushRef="#br0" timeOffset="94752">16087 11763 9058,'22'38'133,"1"0"0,-1 0 0,0 0 1,-1-1-1,-3-1 724,0 8 1,-3-1-816,-2-1 0,-1 1 19,-2-1 1,-2-1-20,-3-5 0,-2 0-322,-1 3 0,0-2 546,-4-9 0,4-5 1692,16-2-1958,3-32-17,-1-9 0,2-5-129,6-4 1,0 2 260,-8 9 0,0 1-177,3-2 1,-1 6 588,-2 10-157,2 37-1463,-8 2 1,1 9 0,-2-2 623,0-1 1,0 1 0,-1-2 0,0 3 0,-3-11 0,-4-10 0</inkml:trace>
  <inkml:trace contextRef="#ctx0" brushRef="#br0" timeOffset="95240">13954 11879 14930,'-19'29'-702,"0"-1"1,0 1-1,-9 11 1,2-2 45,7-11 1,3-3-1,-5 3 1,3 0 0</inkml:trace>
  <inkml:trace contextRef="#ctx0" brushRef="#br0" timeOffset="95367">14079 11969 14415,'-16'30'-259,"0"0"1,0-1-1,-6 1 1,5-4-1,17 2 1</inkml:trace>
  <inkml:trace contextRef="#ctx0" brushRef="#br0" timeOffset="95889">16405 11376 14656,'23'43'-45,"0"1"0,-1-1 0,0-9 0,-3-3 1,-6 5-1,-1-1 0</inkml:trace>
  <inkml:trace contextRef="#ctx0" brushRef="#br0" timeOffset="96058">16735 11442 17832,'20'36'-338,"-1"0"0,0 0 0,1-2 0,-3-4 0,2 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6:09.4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20547 9336 20112,'-12'-13'946,"-4"2"-946,10 12 33,-12 6 259,-23 19-80,12-1 1,-1 3-760,0 1 0,0 2 687,-2 5 1,3 3-29,11-11 0,1 9-210,8-8 1,-2 8-1,-1 7 1,0 5-1,0 3 1,1 0-1,-1-1 1,1-2 0,2-5-1,0-7 133,-1 8 0,1-9 0,1 1 0,-1 7-73,1-7 1,-2 6 0,-2 3-1,0 4 1,1 1 0,0-1 0,1-1-1,2-3 1,3-4 0,3-7 203,6 18 0,7-9 0,1-1-464,-2-2 0,0-1 0,3 3 356,0-1 1,2 3 0,1 0 0,1 0 11,-1-9 1,2 1-1,1 0 1,0-2 0,-1-1-56,2 2 0,-1-2 1,1 0-1,0 0-15,1 2 0,1 1 0,0-1 0,-1-2 1,0-3 1,-1-3 0,0-1-2,9 10 0,0-3-249,-8-10 0,0-2 235,4 3 1,2-4-3118,16-8 2810,-12-19 1,0-3-1,3 4 1,6-15-1</inkml:trace>
  <inkml:trace contextRef="#ctx0" brushRef="#br0" timeOffset="2724">22789 11590 24559,'35'4'1445,"8"-2"-2241,-9-4 0,2 1 813,4-1 0,4-1-2,1 2 0,4-1 0,-1 0-17,-9 1 0,-2 0 0,4 0-85,5 0 0,4 1 1,1 0-1,-3-1-373,1 1 1,-4 0 0,1 0 229,-2 1 0,0-1 0,-2 1-1409,9 1 1,-7-2 1304,-7-3 1,-12 4 0,-15-7 0</inkml:trace>
  <inkml:trace contextRef="#ctx0" brushRef="#br0" timeOffset="4675">27630 11502 21450,'39'-5'228,"0"-1"1,0 1 0,2 0-1,-1 1 1,0 1-1322,-5 1 1,-1 2 0,1-1 405,10 0 1,2 1 0,1 0 700,-8 1 0,1 0 0,0 0 0,1 1-51,1-1 1,0 0 0,0 1 0,-1 0-2,-3 0 0,-1 0 1,0 1-1,-1-1-616,9 2 0,-2 0 0,-2 0-752,2-1 0,-2 1 1406,4-1 0,-5 0 0,-9-1 0,1-1 0</inkml:trace>
  <inkml:trace contextRef="#ctx0" brushRef="#br0" timeOffset="10041">9859 7387 15832,'-44'-21'304,"1"0"1,-3-2-1,8 2-298,14 3-6,-5-2-6,15 10-117,0 4 39,4 2-6,-1 3-83,-4 0 173,1 1-6,-6 3 1,4 1-1,-4 2 6,-1 2-106,-22 8 72,20-5-67,-20 13 101,28-12-33,-3 5 33,4-3 0,1 1-3277,-6 9 3016,-5 18 255,2 2 42,12-8 1,1 2-2299,1 7 2276,6-16 0,1-1-24,-1 5 16,2 1-1,-1 4 1,1 1 50,0 4 994,0-5 1,0-2-961,2-7-51,3-3 17,11 12-50,-2-12 3270,8 8-3236,-5-14 10,3-1-967,9-9 0,11-2 0,-2-3 998,4-3 0,1-2-63,0 2 1,3 0 0,-2-5-195,6-9 0,-6-5 218,-19 5 0,-2-2-1035,13-14 1,-3-6 857,-15 8 1,-3-3 95,2-4 0,-3-2 8,-5 6 0,-6-3-105,-11 0 0,-6-5 0,-5 0 1,-1 5-340,-5 5 1,-3 4 0,-1-3 486,6-3 0,-1-5 0,-1 2 0,0 9-561,-21 4 1,5 11-1228,8 10 1911,10 13 1,13-9-1,5 9 1</inkml:trace>
  <inkml:trace contextRef="#ctx0" brushRef="#br0" timeOffset="10719">11414 6918 6182,'0'0'0</inkml:trace>
  <inkml:trace contextRef="#ctx0" brushRef="#br0" timeOffset="11368">11428 6926 11463,'-23'-28'728,"0"-1"0,-1 1 0,-9-11 1,11 11-287,22 24 73,0 3-576,0 0 279,20 34-10,2 0-1071,-2 0 0,1 3 905,-1-3 0,2 2-19,-4-4 1,3 6 0,0-1 0,-2-2-21,6 9 0,0-1 12,1 1 0,1 2 0,-3-6-140,-7-13 0,-1-4 120,11 16-90,-8-9-349,-6-7 444,-8-12 309,-3-2-309,-8-17-359,-7-10-436,-5-4 1,-4-7 0,-1 0 727,-8-7 0,-1-1 67,6 6 0,-1-1 0,1 3 290,-3 0 0,1 4-103,5 9 1,2 3-99,-2-1-89,-2 1-50,22 14-107,1 0 28,2 7 3405,-1 3-2964,1 10-172,0 4 23,3-1 11,5 0 112,5-5 83,8-5 130,4-6-35,8-6-320,2-19 0,7-12 0,-3 2-1295,-7 7 0,0-1 973,-3-1 0,3-3 0,0-1 0,-7 5-343,-6 2 0,-4 3-1444,10-6 1965,-11 12 0,-7 8 0,-4 3 0</inkml:trace>
  <inkml:trace contextRef="#ctx0" brushRef="#br0" timeOffset="12989">9565 7008 11816,'-25'16'99,"1"-1"0,-11 9 0,4-1-26,2 0-20,6-4 1,1 1 13,-4 3-11,0 1-56,-1 0 5,-2 0 20,2-1 1,-1 1-26,-8 5 0,11-6 0,-1-1 5,-9 8 7,10-10 27,0-1 235,13-12-274,11-6-381,-1-1 269,2-16-510,18-15 387,-10 3 67,15-5-95,-15 23 162,-2 1-5,-1 3 100,-3 3 6,-1 1 812,-1 2-157,-11 13-441,1-3 441,-23 21-381,9-11-5,3-3 0,0-1 56,0 0-29,-3 0 102,18-12 263,3-2 34,3-2-113,8 0-918,39-1-784,-14 0 0,3 1 190,7-1 0,1 0 836,8 0 1,-5 0-1,-7 0 1,0-1-1</inkml:trace>
  <inkml:trace contextRef="#ctx0" brushRef="#br0" timeOffset="20354">15347 11572 21982,'0'48'458,"0"-1"0,-1-13 0,0-1 0,0 2-389,0 5 0,0 1 0,-1 2-889,0 0 1,0 2 0,-1 1 0,1-4 215,-1 0 0,1-2 0,0 1 605,0 8 1,0 1 0,0-3 736,0 1 0,2 1-649,0-5 1,0 3 0,0-4-31,0-5 0,0 0 259,0 5 0,0 3 1,0-4-291,-2 0 0,-1 0-441,-1 4 1,-2 3 0,2-2 410,1-13 0,0-1 0,0 0-4,-2 11 1,-1 2 0,2-7 5,3 8 0,0-6 2743,1-2-2737,0 3 5,0-14-11,0 2 0,0-13 5,0 6 1,0-10 28,0 3 1946,0-14-1980,0-1-347,2-1-2930,8 0 2457,8-1 1,-6 0 0,2 0 0</inkml:trace>
  <inkml:trace contextRef="#ctx0" brushRef="#br0" timeOffset="21438">15082 14205 19630,'13'40'896,"0"1"0,0-3 1,-2-2-427,-4 6-144,-2-8 1,0 8 0,0-3-257,1 6 0,0 0-59,-1-5 0,0 3 1,0 1-1,1-6 0,1 3 0,0-2 0,-1-4-591,0 2 1,0 0 590,2 5 0,1 3 1,-1 1 1,1 2 0,0 2 0,-1-5-11,-1-4 1,0 1 11,0-1 0,1 6 0,0 0 0,-2-8-374,-1-3 1,0-3 398,1 11 0,0-1-6,-3-16 1,0 1 64,1 13 0,-1-1-58,0 6-38,-1-13 1,0-4-8,-2-9 10,1-6-5,-1 0 6,0-3-1,0 2 787,0-2-865,0 0 909,0-1-4113,0 0 0,0-7 2457,3-18 1,-2 9 0,2-12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6:39.2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10361 8941 21646,'-6'-22'925,"-7"-7"-920,4 18 1,-7-8-3283,-1-5 2313,5 8 964,-6-9 854,3 9-1022,-17-4 135,6 4-1,-11-2 29,15 10 5,-1 1-23,-18-4 23,18 6 0,-14-3 3276,23 5-3283,-13-2-43,6 2-18,-8 0 12,7 2-45,-10 1-50,-8 0 145,6 0-5,0 2-6,3 2 17,14 1-28,-12 2 22,16-2 6,-2 0-50,-20 9 50,13-5-1639,-3 2 1,0 0 1445,0 2 109,-5 2 78,13-4-2246,3-1 2202,-6 5 50,3-3 0,-6 5 2235,7-7-2269,-7 7 1,-1 1 117,2-1-90,0 0 0,2 0 6,10-8-5,0 0 3281,0 1-3171,-1 2-150,3-4 39,-2 3-39,5-5 29,-6 9 16,2-5-12,-9 16 12,5-9 0,-5 6 0,-1 1-44,2-3 44,1 0-51,5-6 51,7-6-11,2 0 5,1 0-22,1 2 28,-1 2 6,0 3-6,0 2 6,1 17-40,0-11 34,0 9 45,6-10 0,0-8 5,5 7 9,2-1 0,-1 1-59,1 0 5,-2 0 1,1 1 39,2 15 16,-5-16-27,7 16 257,3-10-151,-7-11 6,9 8 6,-4-11-85,-5-3-62,4 0 79,-6-3-3263,11 2 3280,-6-4-6,7 3 6,-8-6 0,1-1-17,0-1 50,8 0-55,-6 0 21,19-1 3176,-18 0-3031,12-1-133,5-8-50,-13 3-6,23-13 11,-28 12-17,5-5 124,-10 2-96,-3 3-72,3-5 89,0-2-44,-5 3-46,4-8 40,2-10 5,-5 9-16,4-10 117,-3 11-50,-3 6-6,10-17-95,-10 15 34,14-23-29,-12 23-5,4-8 34,-3 7-28,-4 5 44,15-23 68,-1 3-102,6-10-10,-7 11 28,-6 12-29,-3 6 1,0 0-6,-1 0 5,1 0 12,2-5 50,-3 3-33,3-7-34,-5 10 6,-1-2-12,-1 4 12,0 2-6,-1-5 5,1 5 102,0-11-107,-2 7 11,2-7-6,-3 6 52,0 1-7,0-15-50,-1 12 40,1-9-29,-1 11 0,0 6-5,0-6-1,0 6 29,-1-1-34,-1-2 0,-1-1-6,-1-1 6,1-1 0,-2 0-196,-1-3-2487,-6-15-207,4 5-387,-4-9 0,10 14 2457,0 3 1,2 8 0,0 5 0</inkml:trace>
  <inkml:trace contextRef="#ctx0" brushRef="#br0" timeOffset="2284">27347 8376 19916,'31'24'-23,"-3"4"1,0 5 72,-6-4 1,0 2-374,0-3 0,0 3 0,2 0 341,1 4 1,0 0 0,0-2-528,3 5 0,0-1 509,-6-6 0,1 1 0,-1-2-1228,4 4 0,-3-2 886,-6-6 1,-1-1 100,-1-2 0,-3-2-319,-2 3 39,-9-17 345,-1-4-289,-1-2 863,-6-1-936,-6-6-182,-15-12 0,-6-5 692,7 4 0,0 0 0,-1-1 28,0 0 0,0 0 0,0 1-3,-12-8 1,5 5-262,2 10 91,14 6 3449,5 12-3009,16 26 47,10 3-158,-3-8 1,2 1-1540,13 6 1,3-2 1766,4 1 0,1-2-85,1 0 1,1-2 202,9-5 1,-1-6-170,-16-10 1,-1-4-57,9-2 0,0-4-98,-8-5 1,-1-6-70,2-5 0,2-4 0,-2-1-105,4-5 1,0-2-6,-4 3 0,1-2 0,-3 2-51,-1 0 1,-2 2-1589,-3-1 1,-6 2 818,-17 0 1,8 3 0,-26 22 0</inkml:trace>
  <inkml:trace contextRef="#ctx0" brushRef="#br0" timeOffset="3523">23765 12282 19109,'-19'35'1369,"25"-67"0,9-16-2282,-4 24 0,2-2 915,3-16 0,3-8 0,0 9 26,-3 17 0,1 4-28,0 0 0,1-2 183,8-6 0,4-2-217,-6 6 1,1 0-1,0 0-5,0 0 0,0 0 0,3-1-90,5-2 0,3-3 0,0 1 0,-5 3-702,3-1 1,-1 1 830,0 1 0,2-2 0,-6 5 0,0-1 0,-8 6 45,-7-5 592,-6 4-738,-3-2 152,-5 5-174,-2 6-253,-21-5 2385,3 9-2110,-20-2 11,5 10 6,-5 7 39,-4 8 17,22-5 0,-1 2-14,-6 6 0,1 2-42,-10 7-1555,13-9 1,9-3 167,18-8 1466,13-11 5,29-16-37,-18 4 1,1 0-966,2-1 1,1 1 984,0 0 1,-1 2-811,-1 0 0,-2 3 799,21-4 888,-22 8 1,0 3-567,-1 10 0,-1 3-640,19 9 455,-23 0 1,-4 2-26,4 14 1560,-2 3-2367,-6 2-280,-6-18 1,-1 2 1002,-2 8 0,-1 0 0,1 3 0,-2 5 0</inkml:trace>
  <inkml:trace contextRef="#ctx0" brushRef="#br0" timeOffset="6798">18624 12776 15546,'-19'1'2213,"4"0"-1569,13-1 180,-8 1-774,-1 0-50,-9-1 34,-7 3 55,2 1 35,3-1 4,10-1-4,9-1 1343,2 0-941,1 0-526,0 1-73,0 1 28,3 12 653,14 17 0,4 5-454,-7-6 0,1 2-612,3 3 0,4 5 0,-3-1 508,-5-6 1,-1-1-1,-1 1-832,0 5 0,0 2 0,0 1 826,-2 2 1,0 1 0,-2 2 22,-3-2 0,-1 3 0,-1-1 1,0-2-710,1-3 0,-1-2 1,-1 1 680,-3 7 0,0 1 1,-2-6 4,-1-10 1,-2 0 38,-7 9 0,-4 4 0,1-2-13,-1-2 0,-2-1 76,0 4 1,-2 2 0,-2-3-88,3-13 1,-2-2 0,0-2-120,-1-1 0,0-1 1,-2 0 92,-2 2 1,-1 0-1,1-2-33,-4 0 0,4-3 1543,-12 5-1930,26-20 20,8-5-2910,1-3 2686,-4-1 1,5 1-1,-4-1 1</inkml:trace>
  <inkml:trace contextRef="#ctx0" brushRef="#br0" timeOffset="8040">19952 12647 17098,'-38'29'209,"0"-1"1,0 1 0,0-1 0,0 1 0,-1-1 0,1 1 0,0-1 0,0 1-1,2-2 1,4-3 0,2-2 0,-2 2 0,-4 3-575,3-2 1,-4 2 0,-3 3 0,-2 1 0,1 0 0,1-1 0,2-2 0,4-3 0,6-4-401,-8 6 1,7-6-1,1 0 767,1 0 0,0-1 0,1-1-524,-8 6 0,2-1 522,6-6 0,3-2 915,-10 8-1038,14-12-146,16-17-50,9-7 55,12-15-5,3-1 1243,-5 7 1,2-1-1129,1-2 0,1-2-20,5-6 1,1-2 58,-2 2 0,-1-2 98,-3-3 1,-3 1 3292,2-4-2953,-10 1-144,-9 34-498,0 2 319,-5 15 106,-3 6 169,-9 19 128,-4 8-1802,9-19 0,-2 3 1722,-3 7 0,-2 5 0,2-3-220,2-2 1,-1-1-61,-3-1 0,0 3 0,10-5 1100,19-5 0,7-5-1143,13 0-1093,10-9 1,11-1 0,-1-1-1,-8 0 1,0-1 0,0-1 623,6 1 1,2-1 0,-6 2 0,1 3 0,-8-1 0,-10-2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7:02.9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20316 6970 23366,'20'30'76,"1"-1"1,-1 0 0,2 1 0,2 2 0,2 2 0,0 1-1,0 1-623,-2-1 1,1 1 0,1 2 0,-1-1 0,1 1 0,-1-2 471,1 1 1,2 1-1,-1 0 1,-1-2-1,-2-3 1,-3-5 116,6 6 0,-3-5-40,-1 0 1,0 0 571,1 0 1,0 0-575,1 1 0,1 2-3,3 4 0,0 1 103,-10-9 1,-1 0-84,1-3 0,-11-8-149,-45-28 1,-16-15 100,24 6 0,-1-3 31,-6-2 0,-5-4 0,-1-1 0,6 3 14,-1-7 0,5 4-104,0 9 1,5 9 2334,14 14-2110,31 44-79,-2-22 0,4-1-12,0-1 1,3 0-348,9 5 1,0-3 363,-8-8 1,-1-2 103,6 2 0,0-5 750,5-9-775,-6-24 0,3-15 1,-3 2-1728,0 3 1,-1-2 1478,-5 3 0,2-4 0,0 0 0,-4 3-130,1-7 0,-3 5-350,-4 7 0,-2 2-2689,7-13 2813,-9 22 0,-6 9 0,-2 10 1</inkml:trace>
  <inkml:trace contextRef="#ctx0" brushRef="#br0" timeOffset="1464">9039 4424 20392,'-31'-24'8,"-8"42"0,-1 17 42,14-5 1,1 6-351,-1-1 1,-4 6-1,-1 1 1,3-3 487,-1 1 1,2-2 0,-1 0-775,1 1 0,-1 0 0,1-2 606,2-3 1,0 0 0,1-3 1,-6 10 1,1-4-238,7-11 0,2-1 192,-3 4 1,0-3-661,-16-4 84,18-20 141,-15-28 206,25-6 145,-3-12 62,7 18 45,4 5 1820,-2 4-2111,2 8 1787,0 2-2072,2 6 564,1 15 12,0 6-3061,0 19 3458,0 5-122,-3-18 0,0-1-224,-2 2 0,-1 0 92,-2-1 0,-2 0-1027,-3 7 0,-1-2 1237,-1 2 291,-1 3-95,15-34-257,1-2 1873,7-2-3804,17-4 1,8-1-1,0 1 1,1 1 545,1-1 1,1-1 0,1 1 436,11-1 1,-4 2-1,5-1 1,-11 1 0</inkml:trace>
  <inkml:trace contextRef="#ctx0" brushRef="#br0" timeOffset="2412">9373 4422 17092,'21'34'655,"0"1"0,0 0 1,0 0-1,2 6 0,0 0-379,-4-10 0,1 4 0,-1-1 0,-2-3-1915,-1 8 1,-3-3 704,-2 0 0,0-1 412,0-2 0,-2-1 528,4 16 1105,-6-25-1004,-4-9 313,-1-4-179,-2-9 1966,-7-13-2409,-12-12 686,-11-13-529,-1 4-285,4 7 335,13 15-5,4 3-95,2 5-158,4 1 46,0 5 2704,3 38-2491,0-6-27,7 8 1,1 2 23,-2-20 0,0-1 16,5 9 1,1-1-15,1 3 91,0 3 44,-7-21 202,0 1 302,-5-30-611,-3-6-33,-3-7 0,0-3 0,-4-11 14,1 13 0,1 2 466,1-1-524,3 14 38,8 3 40,19 3-29,2-2-22,2-2 1,0-3-1304,6-6 768,-11 4 0,-1-3-2725,1-14 0,-4-3 0,-9-1 3025,-11-1 1,0 18 0,-5 3 0</inkml:trace>
  <inkml:trace contextRef="#ctx0" brushRef="#br0" timeOffset="6943">5592 11631 12869,'-2'-35'269,"0"1"0,0 1 0,1 7 61,-1 14 96,1-9-191,0 5 28,1-6-162,2-6-101,3 11 56,17-20 50,-4 22 107,14-10 23,-5 11 416,13-8 1,4-2-892,-19 12 1,0-1 277,4-2 1,4-2-1,-6 3 17,8-2 11,-6 3-61,4 1-1,-9 5-3205,7-2 3211,-6 4-617,7-2 1,2 0 661,9-2 70,-6 2 0,-2 0-120,-3 2-6,-6 1 6,-4 3 33,6-1 34,-1 1 2642,11-2-2441,0-1-478,4-3 0,4-1 269,-8 2 0,0 0-65,9-1 0,-2 0-97,-15 3 0,-5 2 70,3 2-2086,17 0 2191,-12 0-53,1 0 0,1 1 183,7-1-99,-4 0 0,1 1-90,-7 0 1,-1 1 1020,-1 0 0,3 0-1010,12 5 0,5 2 0,-5-1 6,-13-3 1,0 1 60,2 0 0,7 2 0,-1 0 1,-7-2-73,-7-2 0,-1 0 1067,8 0 0,4 1 0,-3-1-971,-7-2 0,0 0 192,15 1 1,3-1-206,-5-1 0,2-1 1,-4 1-107,-5 0 1,1 0-5,2 0 0,4 1 1,-1 0 66,0 2 0,-1 0 1,-3-1-975,-2 0 1,0 0 956,7 0 1,3 1 0,-4-2 35,-9-1 0,0-1-291,4 0 1,4 0 0,-3 0 234,-2 0 0,0 0-11,16 0 0,-2 0 174,-3 0-85,-10 0 1,0 0-29,-7 0 1,2 0-22,3 0 1,4 0 0,-1 0-71,0 0 0,-1 0 0,1 0-585,14 0 0,-1 1 598,-4 1 0,-4 1 0,5 2 1417,-16 5-1373,4 0 930,5 0-934,6 3-40,-21-7 0,3 0 2,9 3 1,2 2-9,-2-2 1,-1 1-1331,-2-1 1,-1 1 1315,-3 0 0,-4 0 1159,-5 1-1139,1 2-39,-4 3-45,-8-5 78,5 5-61,-9-6 3343,-1 1-3182,0 16-94,-3-8-6,-1 22 6,-2-21 0,-5 14 0,1-11 0,-1-1 0,3-5 6,-7 7-6,3-8 28,-5 9-28,4-10-6,0 0 1,-7 6 33,2-5-3305,-7 8 3117,-9 1 115,3-6-11,-9 5-34,9-11 1,1 0 55,-8 3 11,5-4 1,-6 1 0,3-1 8,2-6 0,0 0-205,-9 5 1,0-2 173,12-7 0,3-2-45,-7-1-67,0-2-5,-3-2 24,2 2 1,-2 0 104,-10 0 1615,10 2 0,-1 0-1599,4 2 1,2 1-3160,-8 0 3170,11 0 1,0 0-1136,-13 1 1023,14-1 17,-15-1 1,5 1 27,8-2-17,-10 1 12,10 0-65,-6 2 0,-1 1 2220,-3 0-2080,3 0 1,3-1 2,9 1 2016,1-2-1982,-14 1-34,11-2 0,-13 0-6,12-1 1,-1 0 2,1 1 0,-1-1-1,-6 1 0,-4 1 1,2-1 3,1 0 0,0 1 0,-1-1 0,-4 1 0,5-1 376,6 0 1,0-1-375,-10 1 0,-4-1 0,4 0-392,8 0 1,0 0 392,-14 0 0,0 0-257,9 0 0,3 0 226,-8 0 25,11 0 0,0 0-70,0 0-45,4 2 1,-1 1 67,-16 0 47,15 0 0,-2 0-48,-1 1 1,0-1 39,-16 2 8,17-2 0,-2 0-42,0 1 1,0-1 38,-16 2 366,18-2 1,-2 0-483,-8 1 1,-3 0 0,4 0 121,13-2 0,-1 1-950,-18 0 1,-6 2 0,11-3 949,10 0 0,-18 0-6,14-2-78,6 0-268,-13 2 82,9 2 175,-16 2 95,14-2 6,-9 1-6,18-4 0,2-1 11,-8 0-11,10 0 0,-7 0 128,8 0-207,-6 2 1,-3 0 28,-9 1 50,6 1 0,0 0-6,-13 1 3161,13-1-3150,-4-1-3137,12-2 3250,7-1-113,-1 0 130,-11-7-51,9 2 0,-13-4 247,-2-7-214,3-12 1,-1-4-96,8 11 1,0-1 38,-5-11 1,-2-7-1,3 5-47,5 6 0,1 1-8,-4-7 0,0 2-6,7 10 0,2 4 162,-5-8-128,-2-8 3242,8 10-3076,-2-17-206,12 19-16,1-7 22,4 8 0,1-8-39,0 8-527,0-12-258,1 18-705,4-2 1529,8 7 0,-5 6 0,3 0 0</inkml:trace>
  <inkml:trace contextRef="#ctx0" brushRef="#br0" timeOffset="10501">4545 11448 18425,'-29'-22'567,"0"0"1,-12-4 0,0 2-366,13 12 0,1 1-74,-11-6 1,-2 1-12,-2-1 1,0 2-1757,9 3 1,0 2 1222,-9-4 1,-4 2-209,5 6 0,-3 1 0,3 2 621,-1-2 1,-1 2-13,-2 0 0,-3 0 0,3 1 531,4 1 1,1 1-576,2-1 1,-9 2-51,13 2 0,-8 3 0,-7 0 0,-4 2 0,-2 0 0,1 0 0,2 0 1,6-1-1,6-1-57,-3 0 1,8-1 0,0 0 0,-7 2 161,4-1 0,-7 1 0,-4 0 1,-2 1-1,0 0 0,1 0 1,4 1-1,6-1 0,8 0-364,-13 8 1,9 0 367,5-6 0,1 0 980,-9 4 1,-4 0-1043,5-3 0,-3-1 1,4 0 61,3-1 0,-2 0 15,-2 0 1,-7 3-1,1-2 1,6-1-695,4-2 1,2-1 717,-16 4 0,2-3 2258,2-6-2636,9 11 1,-6 5 0,2 2-652,8 0 1,2 0 0,-2 1 972,-5 0 0,-2 0 0,6 1-48,4 5 1,11-2 53,21-6 39,22 17 5,-9-10 157,11-4 1,3-4-84,-2-5 38,0-2 1,8 3 0,3 0 0,-1-1 81,9-2 1,-1-2 0,1 1-200,-5 1 0,0 2 0,0-1 0,0-2-111,6-2 1,0-2-1,-3-1 221,-7-2 0,-2-1 0,-2 0 995,5 0 1,2 0-1043,0-1 1,4 1 0,2-1-22,-5-2 0,2-1 0,1 0 0,-2-1-531,-2 0 1,-1-2 0,-1 1-1,2-1 471,3 0 0,3 0 0,-3-1 0,-3-1 1,-4-1 0,-4-1 0,1-2 623,7-2 1,1 0 0,-3 0-604,0 2 0,0 0-29,-2 3 1,4-2 0,0 2 0,-7 1-1,-3 3 1,-2 1 135,14-1 0,-3 2-138,-3 2 101,-12-1 0,0 1 57,14 1-114,10-3-19,-24 3 1,-1 0 2963,6-1-2983,12 1 145,3 0-95,-14 0 62,18-2 10,-25-2 52,-1-2 499,-3-5-438,16-13-238,-13 7 0,0 0-1,-3 2 1,0 0-3,0 0 0,-1 1 749,-3 4-749,-2 0-6,-2 1 1,0 1 5,-8 5-28,0 0 28,-4 2 11,0 0-17,1 0-10,2 0 10,-1-1 12,20-13-12,-10 6-117,22-14 123,-25 16-443,2-6-27,-11 5-500,-6-5-553,-10-16-1720,-17-1 163,2 4-197,-4 9 3111,15 21 1,8-2 0,5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7:17.43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7836 5815 6171,'0'0'0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7:28.8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12871 4873 8506,'-15'46'-75,"0"1"1,5-15 0,1 0 0,2 0-402,0 16 0,3 3 66,1-6 0,1 4 1,1-6-1,-1-3 1,2-3-1,0 4 0,0 1 1</inkml:trace>
  <inkml:trace contextRef="#ctx0" brushRef="#br0" timeOffset="4677">15311 3062 19557,'-24'25'224,"2"1"0,-4 7 0,-2 1-136,2-3 0,0 2 1,-1 0-1,-1 2-744,2-3 1,0 1-1,0 1 1,-1 1 0,0-2 241,0 1 0,-1 1 0,1-1 1,0-1-1,2-1 415,1 0 1,1-2-1,1-1 1,0 0-2,-2 6 0,0-2 0,2-1-17,-3 6 0,2-2 431,6-5 1,1-3-415,3-3 0,1 1-695,-7 11 0,-1-1 566,5-15 0,1 0 129,-1 6 0,0-7-118,-2-18 917,-7-40-895,6 5 330,6 9 0,0 1 674,3-8 2368,7 21-2370,1-2-599,1 11-531,0 2-3053,0 9 2933,5 8 450,4 14 118,3 0 0,3 2-323,-4-8 0,0 1 219,1 10 1,7-2 227,9-10 1,7-3-1,-1-6-348,-6-9 0,2-4-77,10 4 1,6-1 0,-6-8 819,-5-17 1,-4-6-1052,1 6 0,-3 0-218,4-19 1,-13 20 0,-21 4 0</inkml:trace>
  <inkml:trace contextRef="#ctx0" brushRef="#br0" timeOffset="8168">21530 4636 16835,'-10'47'504,"1"0"0,-5-7 0,-3 4 0,-3 1 1,0-3-1325,2-6 1,0-3 0,-2 1 0,-1 2 565,-2 3 0,-2 2 0,-1 1 0,0-1 1,0-2 311,-1 1 1,1-3 0,-1 0 0,1-1 86,1-3 1,0 0 0,1-1 0,0-1-126,-6 8 1,2-2-1,0-2-7,6-6 0,0-1 0,1-2-7,-5 7 0,1-2-6,3-4 0,1 0-62,2-3 0,0 0-322,-3 8 1,0-2-65,-5 9 1244,1 0-376,19-29-420,5-7-22,1-10 2584,3-9-3224,5-11-284,6-10 512,-3 15 0,0-2 287,2-4 1,2 0-566,1-4 1,2-1 148,1-1 0,4-4 559,4 2 0,5-6 0,2 0 0,-4 3-253,-3 2 1,-3 3 0,3-2 314,0 1 1,4-2 0,-3 1 0,-4 6-59,-4 0 0,-6 7-207,-7 5-707,1 4-1174,3 1 2088,12-2 0,-10 8 0,5-1 0</inkml:trace>
  <inkml:trace contextRef="#ctx0" brushRef="#br0" timeOffset="9108">22376 4740 15743,'29'35'257,"-1"0"1,1 1-1,-1-1 1,1 0 0,-1 0-1,-1-2 1,0-1 0,-2-1-1,0 2 1,-1 1-914,0 5 1,1 4-1,-2-1 1,-1 0 0,-3-4 41,3 4 1,-3-3 0,0-1 682,-1-3 0,1 0 1,-1-1-519,3 6 0,0 0 473,-3-6 1,1 2-1,-2-3 237,-1-2 1,-1-2-229,-3-3 1,-1 1 11,4 19 0,-1 1-48,-8-22 0,0-1-126,3 17 1,-3-3-114,-6-14-587,-10 3 656,-4-14 2096,-33-11-1926,15-18 1,0-12 309,8-1 0,0-8 0,-1-5 0,1 2 0,2 5-210,-1 6 0,3 3 1,0-3-98,-3-13 0,0-8 0,4 6 0,9 18 718,10 22-863,7 25 212,5 4 5,-1-1 1,1 2-1176,2-2 0,1 1 1201,11 12 0,1 0-9,-6-10 1,0-1 27,6 6 1,2-2 330,-3-10 0,-1-5 196,11 1-319,1-32 0,7-17 0,-5 0-566,-11 4 0,-2-4 60,1 1 0,4-5 1,-2-1-1,-5 4-599,-4-7 0,-6 3-200,0 4 0,-4 1-659,-4 6 1,-5 2 2031,-27-10 1,15 18-1,-18 8 1</inkml:trace>
  <inkml:trace contextRef="#ctx0" brushRef="#br0" timeOffset="25518">10236 4307 13911,'-30'21'198,"1"0"0,0 0 1,1 0-1,1 1 0,2-1-86,0 4 0,-1 5 140,5 0 0,-3 5 0,-2 4 1,2-1-1,2-4-766,-1 0 1,3-3-1,-3 5 523,2-4 0,-2 6 1,-1 1-1,0 1 1,1-4-1,5-5 260,-7 9 1,3-2-244,-2 1 0,-2 3 0,3-6-23,9-13 0,0-2-271,-5 7 0,3-6 268,7-15-2868,3-12 1781,-5-36 336,4-1 741,3 7 0,0-1-43,3 10 0,0-1-438,-1-15 0,0 2 984,-1-1-96,1 10 1,0 6-241,-2 19 2022,3 3-2409,0 2-1730,6 15 2537,3 0 2055,7 16-2189,1-4-18,-1 0 976,6 13-1144,-11-23 1,6 7-258,13-20 0,16-9 0,1-2 0,-10 2 0,5 2 0,-2 0 0,-1 0 0,0-1 0,1 1 0</inkml:trace>
  <inkml:trace contextRef="#ctx0" brushRef="#br0" timeOffset="34545">25676 12691 13385,'-28'-19'158,"-1"-1"0,1 0 0,-12-7 0,6 4 38,11 6-22,-3 0-84,-2 2-107,-3 6 0,-8 1 0,3 1 17,3 1 0,-1 2-2,-6-1 0,-4-1 1,-2 3 6,5 2 1,-1 2-1,-1 0 1,4 0 10,2 0 1,3-1 0,-3 0-837,-3 1 1,-3 0 0,0 0 0,6 0 759,-5-1 0,6 2-1077,5 0 0,1 1 1134,-1 0 0,-2 2-10,2-1 0,-1 2 0,-4 2-74,-5 2 0,-4 2 1,-1 1-1,5-2-120,5-2 0,3-1 0,-2 1 196,-14 5 0,-2 2 0,14-5 5,18-4 1950,3-1-1950,-4 3 1,4-2-1,-6 4 6,3-1 0,-4 2-11,-11 8-6,-3 3-50,2 0 61,4-1 45,8 5 45,8-7 45,-2 11 263,8 4-246,3-6 838,-3 14-822,5-18 1,-1 2 377,-3 20 1,1 2-387,2-19 0,1 0-63,-3 15 0,4-5 318,6-18 50,8 20-324,0-6-57,-3-10 1,0 3 94,-1 13 1,-1 2-149,-1-7 0,-1 1-3,1 7 1,-1-1-23,-1-12 0,-1-3 174,0 10 50,-1 0 271,-1-4 1,0 1-314,0-4 0,0 0-95,0 6 0,-1 0-48,0-10 0,0 0 235,-5 18 1,0-1-236,3-20 1,0 0-4,-3 17 0,0 3 166,2-8 0,1-4 103,-1 5-93,1 7 1,0-1-77,0-11 1502,0-8 0,1 1-1480,-2 5 1,1 0-153,-2 10 16,3-8 1,-1-1 21,2 6 63,1-1-6,0 1 50,-1-1 17,1 0-67,-3-2-1,2 0-27,-4-1 73,2 1-79,-1-6 0,-1 1-33,0 9-34,1-10 0,0-1 11,0 12 34,2 0-9,1-15 1,1 1-7,0 0 1,0-1-25,0 13 5,2-11 0,0-1 28,1-2-39,2 13 6,-1-20 28,0-1-34,0-2 0,4 3 5,-2-4-3282,16 15 3229,2-4 88,8 5-40,-1-2 25,-1-6 0,2 1-6,-7-7 1,1 0-18,6 2 0,5 1 0,-3-3-2,-6-3 0,-1-3 0,21 4 0,-2-3 0,-6-3 0,-11-2 0,1 0 5,18-1-5,-9-1 0,-3-2 0,2 0-6,-6 0 1,1 0-4,9-1 1,0 0 5,-10 0 1,-1 1-1,-4-1 0,-2 0 9,5 0-6,11 0 0,-8 0 2,-3 0 1,1 0-3,10-1 0,-14 0 0,2 1 0,1-1 0,-1 0 0,16 0 0,-10 0 0,0 1 0,3 0 6,10 0-6,-16 0 11,17 0-5,-12 0-1127,-12 0 1,2 0 1120,0 0 0,-1 0 797,14 0-797,-13 0 0,-2 0 0,4 0 6,-4 0-1,-4 0 283,6-4 1,1-1-76,3-1-121,10-5 1,0-2-37,-9-1 1305,-8 3 0,0-1-1317,-4-6 1,-3 0 6,5-7 1056,-7 7 1,1-7-910,-2-14 1,0-14 0,-2-1 0,-1 8-766,-1 7 0,1 0 576,-2 3 0,1-9 0,1-1 0,-1 4 0,-4 9 81,1-13-46,-4 2 12,0 4 0,-1-12 0,1-1 0,0 8-34,1 4 1,-1 0-23,1-4 0,-1-9 0,0 2 0,1 11 34,6-7-32,-5 22 1,0 1-251,1-2 1,0 0 250,-1 1 0,1-4-925,1-12 0,1-7 1,-1 5 918,-2 4 0,1-1 3,-2 1 0,1-6 0,-1 1 0,-1 6 0,-1 3 0,-2 1 2,0-4 1,-1-7 0,-1 1 0,1 6 152,-1 4 0,-1 2-157,0-7 0,0-5 0,-2 10-54,-6 4-22,-3 2-23,0-1 425,-8-15-330,6 10 1576,6 13 0,0-3-1601,1-9 0,2 1-8,-2-4 2,3 6 1,0 1-126,0 4-28,-2-1-40,-3-4-5,-3-3-130,2 5 1,-1-2-1275,-2-2 1,0 0 1188,-1-1 1,0 1-75,2 4 0,-1 3-2753,-10-5 0,4 16 0,-4 4 2690,7 11 1,7 0 0,6 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8:15.8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12736 3750 24839,'36'0'751,"6"2"-477,6-1-7,-5 1 0,8 0 0,-3 0-1906,1-1 1,0 1 1127,-9-1 1,3 1-1,1-1 1,-5 1 569,7 0 0,1 1-114,-9-2 0,7 0 0,3 1 0,-1-2 0,-3 1 97,-1-1 0,-2-1 0,0 1 0,3-1-17,1 0 1,4 1 0,0-1 0,-2 0 0,-4 0-2,3-2 0,-3-1 1,0 0 167,1-1 1,1 0 0,-6 0-213,-7 2 1,-1 0 19,13-2 0,-2 2-1410,-6 3 1416,-15 0 1415,25 2-1421,-28 0 1774,0 1-3118,-12 1 1237,-3-3-986,-2 1 1,-1-2 0</inkml:trace>
  <inkml:trace contextRef="#ctx0" brushRef="#br0" timeOffset="4352">10066 8566 24531,'35'-1'151,"12"-4"0,3-1-1230,-2 1 1138,2-1 0,-1 1 58,-8 2 18,-2 2 0,-1 0-135,4 0 19,-3 1 1,3 0 33,-7 2 0,-2-1-20,-5 0 1,0 0 5,10 2 1,-2-1 27,5 3-61,-4-1 400,-4 0-401,1-1-5,-12 1 45,2-2-3047,-6 1 2795,-9-1-939,1-1-338,-9-1-1793,-1 0 3254,-10 1 1,8 0 0,-8 0-1</inkml:trace>
  <inkml:trace contextRef="#ctx0" brushRef="#br0" timeOffset="15988">12417 7369 9598,'-12'-40'3276,"6"12"-2665,-2 11 330,7 6-790,0 4-145,-1-2-230,-15 11 218,3 5-50,-13 6 56,7 5 0,-1 3 0,-3 3-273,3 0 1,-1 0 272,-5 7 3,6-8 0,1-1 8,2-4-89,-1 0 78,7-7 56,-5-7-308,9-10 11,-4-8-689,5-15 899,0-2 31,1 4 0,3 7 0,2 18-505,1 1 886,-1 27-280,0-10-28,2 23 0,1-19-68,0 0 141,-1 0-73,-1-5 72,0-2 130,0-9 296,0-2-2162,15-16 1591,21 9 0,-13-9 0,10 13 0</inkml:trace>
  <inkml:trace contextRef="#ctx0" brushRef="#br0" timeOffset="17349">12949 7157 14465,'7'-25'213,"-2"6"-246,-4 19-91,0 0-4,3 0 128,4 5 44,5 6 18,7 8-62,5 8 50,4 4-377,1 3 333,1 0-1645,-7-4 1,-1 0 1631,6 5 7,-10-8 0,-2-2-34,-5-6-27,-3-3-40,-3-4 39,-2-4 13,-3-2-231,0-3 3509,-1 0-3408,-2 0 28,-6-1 50,-6 2-50,-23-3 145,5 1-5,-13-2-28,14-6 39,2-1 84,-9-21 45,18 13 145,-6-12 768,17 17-863,6 5-112,-1 0-67,4 5-140,0 0 28,5 0 112,4 6 188,17 1 1,12 2 0,-4-2-89,11 4-26,-7-2 1,7-1 0,-7-7-33,-14-12 0,-3-3-234,1 1 1,-1-2-53,-1-8 1,-3-1-578,5-17 26,-5 3-112,-7 4-578,-4 10 674,-25 11 1,14 8 0,-15 4-1</inkml:trace>
  <inkml:trace contextRef="#ctx0" brushRef="#br0" timeOffset="32337">16060 1464 18846,'19'45'1164,"-5"-15"1,3 3-2258,-1-5 1,1 2 0,2 2 1169,-1-2 1,2 2 0,0 1-1,1 0 36,2 5 1,1 1-1,1 1 1,0-1-61,-4-5 1,1 0 0,0 0 0,0 1 0,0-2 275,3 7 0,1 0 0,-1-2 0,-1 0-287,-3-5 0,-1 0 0,0-2 0,-1 0-659,0 0 1,-1 0 0,0 2 731,-3 3 0,1 4 0,-2 0 0,-1-5-82,2 5 1,-1 0-267,1 4 1,0 5-1,-2-9 239,3 7 688,-7-22 1,0-2-695,3 8-969,9 9-2308,-9-21 0,1 0 2749,-6-12 0,-6-5 1,0-2-1</inkml:trace>
  <inkml:trace contextRef="#ctx0" brushRef="#br0" timeOffset="32879">17212 1582 15810,'-1'41'403,"1"0"0,-1 0 0,-1-1 1,0-1-1,-2-2-31,-2 5 1,-2-2-2012,-4 5 1,-1 2 1265,3-13 1,0 1 0,-2 3 368,-1-1 1,-1 3 0,-1 0-1,1-2 92,-2 2 0,1-2 0,-1 1-196,-4 7 1,-1 0 0,1-3 146,-3-2 0,0-2-59,-1-1 1,-2 2 41,2-3 1,-2 3-1,1-2 311,5-8 0,1-2 0,0 2-328,-4 5 1,-1 2-1,2-3 955,2-2 0,2-2-2599,-6 15 1,5-3 982,8-5 1,-2-7-1,6-8 1,16-22 0</inkml:trace>
  <inkml:trace contextRef="#ctx0" brushRef="#br0" timeOffset="42476">17903 858 20201,'-4'40'1730,"1"10"-1565,1-13 1,1 10-1,0 2 1,0-4-1070,0-7 0,0-3 0,1 4 918,0 8 0,-1 5 0,2-1 0,0-7 11,1-3 1,3 0-651,1-3 1,2 5 0,1 0 0,-1-5 627,0 7 0,-1-1 321,3 2 1,0 3 0,-2-9-526,-5-3-34,-3-26-57,0-6 1132,0-3-1781,-4-15 437,-4-5 207,-6-16 3573,-4-4-3305,5 10 0,-2-3-139,-4-7 0,-2 0 165,5 7 0,0 1 0,-3-2 0,2 5-2,3 7-1,4 7-83,3 5-79,5 5-387,1 2 370,1 6 185,2 8 56,4 12 95,5 7 1,3 6-54,-1-5 0,2 1 91,0 1 0,0-1 29,8 6 930,22-53-1176,-12-7 0,2-4-360,4-1 0,0-1 171,-11 5 1,-1-1-1,-3 1-1284,1-4 0,-5 2 1501,4-13 0,-9 10 0,-15 13 0</inkml:trace>
  <inkml:trace contextRef="#ctx0" brushRef="#br0" timeOffset="51460">17406 3958 21467,'31'9'1988,"9"-1"-1548,2-2 0,5 0-2079,-7-1 1,3 0 955,-1 0 1,3 1-1,0 0 722,-6 0 0,0 0 1,1 0-366,6 1 1,2 1-1,0-1 356,-9 0 1,0-1 0,1 1 0,0 0 157,0-1 0,1 0 0,0 0 0,1 0-159,5 0 0,1 0 1,0 0-1,-2-1-29,-7-1 0,-1-1 0,-2-1 0,1 1-109,9 1 1,-1 0 0,2-4 108,2-8 0,4-4 0,-3-2 0,-8 4 0,-10 5 0,-1-1 0,12-9 0,1 0 0,0 1 0</inkml:trace>
  <inkml:trace contextRef="#ctx0" brushRef="#br0" timeOffset="62907">24290 3192 18117,'2'36'469,"0"-1"1,0 0 0,1 1-1,1 1 1,1 1 0,0 0-323,1 4 0,2 0 0,0 0 0,-1-1-147,1 8 0,1-1 0,0 2 0,1-3 0,2 3 0,-1-4 0,-2-8 0,-3-11 0,-1-2 0,6 11 0,-1 1 0</inkml:trace>
  <inkml:trace contextRef="#ctx0" brushRef="#br0" timeOffset="63580">24304 2970 19854,'6'-11'2077,"4"3"-1678,21 1-91,7-1-199,-14 4 0,3 0-66,10-2 0,6 0 0,-3 0-40,-2 1 0,1 0-3,7 0 0,5 0 0,-4 1-180,0 1 1,-4 2 28,-5 2 0,-2 3-1,-1 0 1,-5 3-68,-4 15 96,-4 6 98,-12 2 1,-2 6 0,-1-2-177,0-5 0,-2 1 231,1 7 0,-1 4 0,-3-5 42,-3-7 1,-3-2 8,0 1 1,-1 1-18,-2-1 1,-2 0 13,-1 1 1,-2 1-12,0-1 0,-1 0-1648,-1 1 1,-1-1 1616,0 1 1,0-1-32,0 0 1,0-2-1079,0-1 1,1-1 1072,-11 18-524,4-11 0,-5-2 524,-10-5 0,-1-1 0,13-1 0,1-2 0,-5-9 0,0 0 0</inkml:trace>
  <inkml:trace contextRef="#ctx0" brushRef="#br0" timeOffset="65017">24500 4199 21775,'22'-28'398,"-7"9"-320,26-6-442,-10 10 409,4-2-11,6-2-34,1 1-48,3 3 1,1 1-37,-3 2 124,2 1 1,-4 3-85,-18 12-8,20 11 47,-17 0-29,9 10 110,-15-5-110,-2 1-272,3 8 306,-7-6 222,2 8-222,-10-9 34,0 3-23,-4 1 141,0 18-68,-7-6-51,2-12 1,-3-1 39,-12 16 39,-4 1-1674,4-13 0,-3 1 1632,-1 0 0,-1 0-51,-1 0 1,0-1-24,1-2 0,-1-3 38,-11 7-76,12-14 0,-1-2-401,-13 4-454,-8-3 897,13-22 0,3-2 0,5 3 0,-19-13 0</inkml:trace>
  <inkml:trace contextRef="#ctx0" brushRef="#br0" timeOffset="65609">24409 4161 16857,'3'31'1092,"5"-1"0,4 6 0,-2-3-989,-1-4 1,0 0 25,4 8 0,1 3 0,-2-4 22,-6-8 1,0 0 143,2 7 0,2 3 0,-2-3-273,-1-7 0,0-1-19,4 20 0,0-5-686,2-18-1065,-5-12-1079,6-1 2827,-5-26 0,-3 12 0,0-11 0</inkml:trace>
  <inkml:trace contextRef="#ctx0" brushRef="#br0" timeOffset="67501">25647 2890 21243,'20'35'168,"-1"1"-392,-1-8-997,0 2-936,1-2-1120,1 5 2457,1 6 1,-8-17 0,-3 1 0</inkml:trace>
  <inkml:trace contextRef="#ctx0" brushRef="#br0" timeOffset="68298">25714 3581 20627,'-9'-14'498,"8"1"-498,18 5-6,7-1-44,3-1 44,5 1-44,-1 1-325,8 2-90,-13 3-1473,8 1 1327,-22 2 169,0 0-964,-11 1 1306,-1 4 100,-4 2 33,-3 6 1,-12 9-45,2-3-85,-9 6-683,-10 4 723,14-13 56,-7 6 521,21-17-190,4-3-286,2-1-45,2-1-874,10 0 868,-1 0-27,10 0 83,20 6 68,-13-1-6,4 4 0,-2 2-12,-7 3 536,-5 7 0,-4 3-283,-7 2-67,-9 19-57,-19-8-615,-1-11-382,2-10 1,-3-3 644,-5-6 1,2-3 0,-5 1 0,-6-4 0</inkml:trace>
  <inkml:trace contextRef="#ctx0" brushRef="#br0" timeOffset="68721">26169 4327 19031,'8'38'-669,"0"-1"1,2 10-1,-1-7-2608,-3-16 3126,2 10 0,-8-29 0,0-5 0</inkml:trace>
  <inkml:trace contextRef="#ctx0" brushRef="#br0" timeOffset="69179">26556 2819 15653,'7'40'420,"-1"-1"0,1 0 0,-1 0 0,1 0 0,-1-2-62,1 6 1,0 3-95,-3-8 1,1 7-1,0 3 1,-1-2-1,0-5-960,0 1 0,-1-4 0,-1 4 696,1-1 0,1 4 0,-1 1 0,0-3 0,-2-6-759,0 4 1,-2-5 408,1 0 0,0-1-250,1-3 1,-2-1-1040,-2 5 1,-3 0 1558,2-9 1,-2-2-1,-5 17 1,3-23-1</inkml:trace>
  <inkml:trace contextRef="#ctx0" brushRef="#br0" timeOffset="70012">26503 2657 17384,'36'-23'2201,"-8"5"-1977,1 12 17,-7 4-107,1 1 18,16 1-147,-7 4 1,13 5-1,-12 5 20,-6-1 1,2 3-24,9 8 1,1 2-23,-7-5 1,0 1-295,4 5 1,-3 0 257,-4 5 45,-11 5 0,-2 3 14,-6-13 0,-1 0-1,2 17 1,-1 3 25,-5-2 0,-2-2-9,-1-9 1,1 3-17,-1 4 0,0 8 0,-1 0 0,1-7 19,-1 1 0,1-1-369,-1 7 0,1 5 0,-2-8 375,-2-17 0,-1-2-949,-4 4 0,-3 4 0,0-3 952,-1-1 0,-2-1-6,-7 16 0,-2-2-13,6-22 1,1-2-47,-2-1 1,0 0-253,-19 13-420,11-16 1,0-1-673,-12 1-1328,-9-3-571,21-11 2734,4-4 1,10 2-1,5-2 1</inkml:trace>
  <inkml:trace contextRef="#ctx0" brushRef="#br0" timeOffset="70914">27780 2597 18369,'-30'24'-50,"0"3"167,9 3-47,7-2 0,1 1-64,1 6 106,6-6 0,6-3 96,14-8-18,11-1-111,9-12-79,7-3-902,3-10 0,2-3 711,-19 4 1,0-2-110,20-6 1,-15-4 299,-49-5 0,-8 0 0,18 3 0,-23 4 0,0 0 0</inkml:trace>
  <inkml:trace contextRef="#ctx0" brushRef="#br0" timeOffset="71283">28241 2464 13077,'6'37'626,"1"-1"0,-1 1 0,1 10 0,-1 2 1,-4-3-269,-4-2 0,-3-1-350,3-5 0,-1 2 0,-5 4 134,-4-7 1,-4 4 0,-3 3 0,-1-1 0,2-2 0,2-4-769,-2 5 1,3-5-1,-3 5 565,2-6 0,-3 5 1,-1 2-1,0 0 1,1-5-1,4-7-387,-1 4 0,1-3 170,-1 7 1,-2 5 0,3-6 0,5-14-1,1-1 1,-6 19 0,-1 0 0</inkml:trace>
  <inkml:trace contextRef="#ctx0" brushRef="#br0" timeOffset="71959">28526 3285 16107,'-26'38'960,"8"-12"1,1 1-441,-5 8-195,7-6 1,2 1-69,4 2 51,2 6 1025,27-4-1014,-3-19-100,19 5-3496,-6-26 2687,0-26 1,-2-8-361,-4-2 521,0-4 1,-8 1-1235,-22 10-1502,-17 8 3165,-2 15 0,-2 3 0,-5-1 0,-9 2 0</inkml:trace>
  <inkml:trace contextRef="#ctx0" brushRef="#br0" timeOffset="72944">27332 4516 19216,'48'-13'409,"0"1"1,0 0-1,0-1 1,0 1-1,-3 1 1,-3 2 0,0-1-1,3 0-113,-6 0 1,3-1 0,1-1 0,0 1 0,-2 0 0,-4 2-1390,11-1 1,-5 1 0,-2 1-30,10-3 1,-4 1 1121,-10 3 0,-2 0 676,-9 2 0,0 0-1323,5-1 1,-1 0-548,9-2-5,8-2-2078,-27 5 0,1-2 3179,9-3 0,-13 3 0,2-1 0</inkml:trace>
  <inkml:trace contextRef="#ctx0" brushRef="#br0" timeOffset="76297">7248 15268 18638,'-36'-9'420,"1"0"1,-6-3-424,12 7 0,0 4 70,-10 10 6,2 2-9,5 9 1,0 2 36,-1 4-34,11 1 0,4 2 0,9-1 6,1 15-3350,5-7 3320,1-6 1,1 1 107,0 17-44,0-5 1,-1 0 15,2-18 1,0 0-63,-1 8 1,0-1 72,1 9 1,0-2-51,0-3-17,1-3-17,3 0 68,3-3-56,3 2 83,1 1 1493,-3-9 0,1 3-1530,4 11 1,0 0-109,-2-7 0,0-1-1535,2 7 1,-1-3 1534,3-2-432,-2 0 437,0-2-5,-1-1 0,-1-1 6,1-2 0,-1-2-2085,2-1 2121,4-1 0,0 1-8,2 0-9,8 2 0,-1-1-25,-8-12-6,14 7 12,-23-14 2101,1 1-2130,-3-2 18,2 0 5,-3-1 476,0-1-464,-4 0 3027,-2-2-2989,0 3 34,-4-2-84,2 1 6,-4-1-1,4-1-5,-1 1 0,-2 0 0,-2 1 6,-3 1 28,-3-1-29,-9 0-5,3-1-45,-8-1-72,-5 0 26,6 0 13,-6 0 72,11-1-38,-5-5 38,8-1-33,-5-7 33,9 2-33,-9-12-1600,7-1 1,0-1 1446,2 5 0,2-1 144,-4-10 1,1 0-110,0-9 104,2 11 0,1-1-2221,-6-14 2268,6 14 1,-1 2-1512,-5-11 1517,0 0 1365,-1-1-1409,1 1-24,1 0-720,7 13 1,0-1 728,1 0 1,1 0 755,0 0 1,1-1-701,-1-5 0,1 1 3,-2-9 1077,3 15 0,0 0-1077,-1-10-5,-1 4-2017,2 4 1932,3 3 2254,1 5-2386,15-9 1,6 0 126,1 2-59,11-7 0,2 3 98,1 11 87,-9 8 1,0-1-108,2 1 1,-1 1-14,14-6-57,-16 8 1,0 0 61,4 1 2985,12-2-2946,-12 5-44,4-1-282,-19 4-323,-6 3-2583,3-1 0,-1 7 2457,2 1 1,-6 0 0,-3-1 0</inkml:trace>
  <inkml:trace contextRef="#ctx0" brushRef="#br0" timeOffset="80549">29947 1299 13144,'-32'19'156,"-1"0"1,0 0 0,1 1 0,0 0 0,2 1 11,-3 8 0,1 2 14,-2 4 0,-1 1-93,10-8 1,0 0 0,-3 4-517,-1 0 1,-3 4 0,-1 1-1,0 0 1,2-3 450,5-5 0,1-3 0,0 1 0,-3 2-6,-3 4 0,-3 3 0,-1 1 0,2-3 0,3-4-18,1-3 0,4-4 0,-1-1 0,0 1 0,1-2 0,0 1-68,-7 6 1,1-2 119,6-6 1,1-1-546,-8 8 493,12-14-11,12-10-535,8-33 0,8-15 101,4-2 0,3-2 523,-8 14 1,0 0 0,1 1 80,8-13 1,-2 10 1951,-6 20-2089,-3 8 79,-2 5-370,-1 3-33,-1 5 852,3 25 1,1 18 0,-1-6-237,1 7-212,-1-5 1,2 7 0,-2-12 406,-1-15 2004,6-11-1835,5-7-1771,22-3 1,16-2 0,-4-1-547,-9 1 1,2 0 1169,-2 0 1,7 0 0,-2 0 0,-9 0 0,9 0 0,-16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39:45.2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18720 7293 19165,'47'-6'1092,"0"-1"0,-5 1 0,-1 0-45,-7 2 1,-1 0-1274,-4 2 0,2-1 433,12 0 1,3 1-1484,-3 1 0,2 1 1362,-10 0 0,1 0 0,4 1 3,1 1 1,5 1-1,2 1 1,0 0 0,-2 0-47,1-1 0,-2 1 1,0-1-1,4 1-22,-9 0 1,2 1-1,1-1 1,1 1-1,0 0 1,1 0 29,1 0 0,0 0 1,1 0-1,0 0 1,0 0-1,0-1-287,2 0 1,0 0 0,0-1 0,0 1 0,0-1 0,0 1 247,-1-1 0,1 1 0,-1-1 1,0 1-1,-1-1 0,0-1 1,-4 0 0,2 0 0,-1 0 0,-2-1 0,-1 0 1,-3-1-91,10 1 0,-3-1 1,3-1 106,-5 1 0,5 0 0,0 0 1,-1 0-1,-4 0 48,2 1 1,-3-1 0,2 0-65,-1 0 0,3 1 0,0-1 0,0 1 57,-2 2 1,0 0-1,-1 0 1,-4 0-274,10 1 1,1-1 209,-6 1 1,6 0-1,1-1 1,-7 0 10,7 1 1,-4-2 468,-11 1 1,1-1 0,1 0-465,2 1 0,2-1 0,3 1-16,-1-1 1,4 1-1,0 0 1,-3 0-300,2 0 0,-2 0 0,1 0 292,-8-1 1,1 1-1,0 0 1,-1 0-519,11 1 0,0 2 0,1-1 540,-10-2 1,0 0 0,1 0 0,1 0-22,-1 0 0,2 1 1,1-1-1,-1 0 1,-1 0 160,3 0 1,-1 0 0,0-1-1,0 1-163,4-1 0,1 1 0,-2-1 0,-3 0 0,-6 1 0,-2-1 0,0 0 2,11 1 0,2 0 0,-4 0 17,4-1 1,-3 1-506,-1 0 0,6 0 502,-12-2 1,7 0 0,5 0 0,0-1 0,-2 1 0,-6 0-156,7 0 0,-5 0 1,5 0 138,-7 0 0,6-1 0,2 1 0,0-1 0,-4 1 0,-7-1 0,13 0 0,-7 0 0,2 0 0,1 0 214,-9 0 1,3 0 0,5 0-215,-6-1 0,5 1 0,4-1 0,1 0 0,0 0 0,-3 0 0,-6-1 0,-1 1 0,-1-1 0,1 1 0,1-1 0,1 1 0,4 0 0,2-1 0,2 1 0,1 0 0,-2 0 0,-3 0 0,-4-1 0,7 0 0,-4 0 0,-3 0 0,-1 1 250,6 0 0,-2 0 1,-3 1-251,-10 0 0,-2 0 0,3 0 0,3 0 0,3 0 0,1 0 0,-3 0 0,2 0 0,-2 0 0,3 0 0,-2 0 0,2 0 0,1 0 0,-1 0 0,-3 0 0,0 0 0,-1 0 0,-1 1 0,2-1 0,-1 0 0,3 1 0,-1-1 0,3 1 0,2-1 0,-1 1 0,-3-1 0,4 0 0,-3 1 0,2-2-136,5-1 0,4-1 1,-1-1-1,-7 0 136,6 0 0,-4 0 0,4-5 0,-5 0 0,-4 1 1619,0 2-1619,-10 2 0,0 1 0,-7 1 0,0 0 490,7 0 1,2 0-1452,5 1 0,-4 0-311,-3 0-2005,16 0 2457,-53 0 1,3 0 0,-3 1 0</inkml:trace>
  <inkml:trace contextRef="#ctx0" brushRef="#br0" timeOffset="1230">16650 7261 22683,'48'1'974,"-23"0"0,2-1-680,16 0 0,1 0-1866,-8 0 0,0 0 1624,-4 0 0,1 0 1,3 0-537,2 0 0,4 0 1,-1 0-1,-3 0 523,7 0 1,0 0-15,-8 0 0,4 0 0,-1 1 1,-6-1 295,-1 0 1,-4 1-277,2 0 0,1-1 39,13 1 0,2-1-56,-14 0 0,1 0 0,0 0-13,-1 0 0,0 0 0,1 0-2,5 0 0,2 0 0,1 1-241,-3 0 0,3 1 0,-2 0 1,-2-1 227,-2 1 0,-3-1 0,1 1 0,14 0 0,2 1 0,-10 0 1949,-1 0-1898,4 1-18,1-2 34,4 1-45,-22-2 1,-1 0 13,2 0 1,-1-1-20,1 1 0,-1-1 16,1 0 1,0 0 242,8 0 0,1 0-254,1-1 0,-1-1-1661,-5 0 1,-2 0 818,14-1 1,-34 0 0,-7 4 0</inkml:trace>
  <inkml:trace contextRef="#ctx0" brushRef="#br0" timeOffset="20847">12631 5663 19148,'28'5'1638,"8"-2"0,3-2 743,0-3-2275,-1 1 1,3 0-21,1-1 1,-3 1-81,-13 0 0,0 1 13,15-1 1,1 1 2,-12 2 1,-2 1 38,17 1-1687,-8 0 1,0 0 1658,6-1-33,-16-2 0,0 0-1510,16-3 1510,-3-19 0,-13 14 0,-8-13 0</inkml:trace>
  <inkml:trace contextRef="#ctx0" brushRef="#br0" timeOffset="24635">12874 7427 16986,'24'0'3036,"6"-1"-4112,8-4 1409,-14 1 1,2 0 52,21-6 1,2 0-312,-11 3 1,1-1-18,-5 2 0,2-2 0,0 1-908,-2 1 0,1 0 0,1 0 946,0 0 1,2-1-1,0 1 1,-1 0-9,5-1 1,-2 1 0,2-1-72,6-1 0,1-1 0,-5 1-15,-6 1 1,-1 0 14,9-3 0,1 0-145,-9 1 1,-1 0-61,-2 2 1,-3 0-3090,7-2 2683,-9-16 1,-19 18-1,11-16 1</inkml:trace>
  <inkml:trace contextRef="#ctx0" brushRef="#br0" timeOffset="26524">22227 3527 20190,'28'42'204,"-1"-1"1,1 1 0,-1 0 0,1-1-1,-1 1 1,1-1 0,-1 1 0,1-1 0,-1 1-1,-2-2 1,-2-2 0,-1-1 0,-1-1 0,0 1-1,2 1 1,1 3-454,0-2 1,1 4-1,3 1 1,0 2-1,0 0 1,0 0-1,-1-1 1,-3-3-1,-1-2 1,-3-5 256,6 17 0,-4-5 1,-4-5-1,-2-8 784,3 6-1016,-1-1 360,-10-24-1133,-6-7-84,-5-4 583,-11-4-281,-14-8 281,-13-7 254,2-3 1,-2-3 229,10 4 0,0-2 776,-9-4 0,-1-5-424,13 5 0,1-2 0,2 2-176,3 3 0,0 0-2,-10-14 0,4 7-922,18 21 762,11 11 34,16 23 232,2-4 1,6 5 0,-1-1-29,0-2 0,1 1-599,2 1 1,3 3-1,-3-5 616,-4-6 0,0-2 109,6 3 0,2-2-17,-1-3 1,3-6-301,13-14 0,1-12-197,-14-4 1,-2-6 0,-1-3-573,-1-1 0,-2-2 1,-2-3 431,0-2 0,-3-3 1,-2 4-72,-1-2 0,-3 2-191,-4 6 0,-1 1-147,0-14-2578,-6 13 0,-11 12 2811,-2 6 0,0 7 0,1 3 0</inkml:trace>
  <inkml:trace contextRef="#ctx0" brushRef="#br0" timeOffset="45115">18277 2797 25035,'11'-17'-692,"16"1"0,8 2-246,-10 6 0,3 1 118,5-1 1,5-2 0,2 0 0,-5 1-820,10-1 1,-1 1 1091,-5 0 1,2 1 0,-6 2 0,5-2 0,-15 5 0</inkml:trace>
  <inkml:trace contextRef="#ctx0" brushRef="#br0" timeOffset="45349">18446 3094 18919,'42'-9'-656,"1"-1"1,-1 0-1,2 0 1,1-1 0,0 0 386,1-2 1,0 0-1,-5 2 1,-3 0-1,-2 1 1,5-2 0,0 1-1</inkml:trace>
  <inkml:trace contextRef="#ctx0" brushRef="#br0" timeOffset="45878">19155 2256 17305,'26'-7'33,"1"0"1,-2 1 0,-1 2-3311,13 1 754,-1 2 2495,-1 2 1437,0 5-1404,-1 5 1,0 5-51,5 13 0,-1 4 905,-4 3-795,-12-1 0,1 8 1,-8-4 32,-14-13 0,-4 1 33,0 16 1,-4 3-93,-6-4 0,0-5-576,7 0 478,4-7 0,7-7-378,32-26 363,-4-3 1,5-2 73,-1-1 0,4-2 0,-4 0 0,-3 2 0,-2 0 0,8-2 0,-1-1 0</inkml:trace>
  <inkml:trace contextRef="#ctx0" brushRef="#br0" timeOffset="46332">20213 1913 8382,'32'19'864,"-6"2"-764,-29 1 12,-2 2-39,-3 3 84,-1 1 0,-1 1-140,-3 8-15,3-8 1,0-1 48,1-3 94,8 3 40,8-15 537,15-4 1,6-2-169,8-4-327,-5-1 0,1 2 569,13 11-304,-13 3-83,3 11-1836,-26 3 0,-4 3 1427,3 10-420,-9-6 0,-4 0-2336,-8 1 2680,-12-3 0,11-17 0,3-8 1</inkml:trace>
  <inkml:trace contextRef="#ctx0" brushRef="#br0" timeOffset="46976">20725 1552 11228,'8'19'308,"-1"0"-258,1-7 23,-4 4 73,1 13-73,-4-2-1712,-5 0 1,-4 3 1159,-6 7 0,-2-1 462,6-11 0,0-1 410,-6 5 1,5-7-523,10-18 129,1-3 616,20-1-346,0 0-46,21 0-12,-10 2 1,1 4-140,-8 3 0,0 4-300,9 9 1,-3 5-278,-6 15-144,-18-13 1,-7 0 647,-12-5 0,-4-4 0,3 5 0,-15 2 0</inkml:trace>
  <inkml:trace contextRef="#ctx0" brushRef="#br0" timeOffset="47261">20672 1618 8951,'41'-23'-322,"-1"-1"0,-8 7 0,0 0 0,0 1-1317,6-1 1,1 1 1638,7-4 0,-2 1 0,-19 8 0,-3 1 0,13-6 0</inkml:trace>
  <inkml:trace contextRef="#ctx0" brushRef="#br0" timeOffset="47863">21329 1422 16611,'-2'-36'-21,"0"1"1,-5 2-1,-3 11-63,-1 25 45,-12 11 19,10 12 1,2 5 8,-4 14 11,6-15 0,2-3-6,4 2-50,3-17-364,1-5-79,25-8 1,12-5-567,-9 3 0,1 0 936,15-3 0,0 1 129,-15 3 0,-4 7 779,2 36-438,-19-9 1,-4 6 0,0 0-1707,2 7 0,-2 1 1365,-2-4 0,-2 3 0,0-6-362,-1-8 1,0-2-1278,0 8 1,0-1 1065,0-9 0,0-1 0,0 18 0,0-26 0</inkml:trace>
  <inkml:trace contextRef="#ctx0" brushRef="#br0" timeOffset="48450">21862 1099 12197,'11'33'348,"-3"0"-203,-7-1 34,-15 12 1,-4 1-175,3 1-1644,-4-2 1,0-6 748,9-22 1934,4-7-53,4-5-672,14-6-363,19-7 38,4 1-44,11-2-40,-12 7-179,6 3 269,-13 9 3276,4 5-3003,-21 11 1,-5 6-781,0 2 1,-4 4 506,-14 11 0,-2-1 0,11-17 0,-3-3 0,-9-8 0,-1 1 0</inkml:trace>
  <inkml:trace contextRef="#ctx0" brushRef="#br0" timeOffset="48709">21773 1161 20806,'31'-22'-385,"1"0"0,-1 1 1,6 1-1,5 0 1,-1 3-1,-5 2-1254,1 4 1,-1 2 1091,10-2 1,4 0 0,-9 3 0,-5 3 0,0 0 0</inkml:trace>
  <inkml:trace contextRef="#ctx0" brushRef="#br0" timeOffset="49524">23314 1303 18190,'-14'-35'753,"-1"-1"0,0 0 1,0 0-1,-5 9-753,-12 21 0,-2 12 241,9 9 0,0 8-1334,-9 9 1,-4 5 0,4 0 761,1-1 0,3 2-2,1-7 0,-1 2 1,14 2 628,24 3 1,14 2 0,-1-7-213,-9-9 0,3-3 274,15 3 1,9 0-1,-5-13-445,-7-19 1,-4-9-197,2-3 0,-3-4-462,0-4 1,-2-3-258,-4-4 0,-2-2 108,-3-2 1,-3-1-101,-1 0 0,-6 1-645,-12-3 1,-5 4 1253,4 15 1,-1 2 0,-21-13-1,18 30 1</inkml:trace>
  <inkml:trace contextRef="#ctx0" brushRef="#br0" timeOffset="50274">23569 997 12858,'19'30'472,"0"0"0,0 0 1,0 9-1,1 5 1,-1 0-1,-4-5-259,1 7 0,-2 0-695,-3-10 1,1 4 0,-2-1 0,-1-5 604,-3 2 1,-3-3-57,0-4 0,-1-1 437,-1 3 0,0-3-219,-1 0 425,0-6-2759,-4-58 928,-3-4 28,-2 0 1,-2-9 0,1 3 141,0 5 0,0 0 964,-1-1 0,-2-4 0,3 0-105,3 2 1,1 0 0,0 4 368,2 1 0,-1 1-637,2 0 0,-1-2 0,2 6 663,2-9-29,3 6 102,2 7 1586,4 5-1201,5 0-430,-3 7 2269,3 1-2292,-5 7-179,2 0-180,3 2-48,1 0-41,4 4 39,2 2 1,2 2 10,6 2-50,2 4 56,-2 5-11,-1 4 56,-6 3 3315,-4 0-3177,-7 1-99,-4 1 0,-5 2 112,-6 4 0,-3 2 17,-7 10-76,2-8 0,-3 4 1039,-6 8 0,-2 6 0,7-6 233,11-15 0,3 1-1487,-7 13 0,-1 6 0,12-11 162,20-20 0,12-5 0,3 4 0,11 3 0,5 1 0,-4-1 0,-8-3 0,0 1 0,-1-1 0,0-1 0,-1 0 0,0 0 0,1-1 0,-1 1 0</inkml:trace>
  <inkml:trace contextRef="#ctx0" brushRef="#br0" timeOffset="51279">25023 1370 20627,'8'44'463,"0"1"1,0-1 0,1-4 0,0-1 0,0-4-422,3 3 0,0-4 31,10 9 89,-7-32-196,8-16-1605,-6-17 1,-1-6-1,1-1 1,0-3 1520,-2-4 1,-1-5-1,-2 5 1,-3 9-1,-1 2 1,-1-3 0,0 0-1</inkml:trace>
  <inkml:trace contextRef="#ctx0" brushRef="#br0" timeOffset="51617">25721 1747 20688,'42'-5'-656,"0"0"1,0 0-1,1 0 1,-1 1 0,-2 0 286,11 1 0,-5-1 0,-18 3 1,-1-1-1,2 1 0,0-1 0</inkml:trace>
  <inkml:trace contextRef="#ctx0" brushRef="#br0" timeOffset="51884">26572 1356 15648,'-21'15'-34,"1"1"0,-17 18-879,14 1-593,10 1 1506,34 3 0,8 0 0,-16-9 0,16-1 0,0 0 0</inkml:trace>
  <inkml:trace contextRef="#ctx0" brushRef="#br0" timeOffset="52173">27075 1464 15311,'-37'17'213,"5"2"-73,19 8 34,6-3 2016,20 6-1955,1-17-235,15 0-1639,-5-42 1,-3-12 982,-3 3 1,1 0-1,-5 4 1,-14 17 0</inkml:trace>
  <inkml:trace contextRef="#ctx0" brushRef="#br0" timeOffset="52928">27448 1494 13956,'-18'9'2515,"2"-1"-2185,5 1 62,-1-1-341,6-2-1,-1 1 96,3 3-74,1 0 113,0 14-134,2-7 38,3 8-38,4-8 380,6 4 96,-1-11 414,3 0 985,2-18-1887,0-9 96,10-18-324,-15 7 0,3-10 1,-1-6-1,1-2 1,-1 2-1,-2 6-9,1-4 0,-1 3 0,1-4-349,-2 2 1,3-7 0,1-2 0,-2 0 0,-1 6 0,-3 8 520,-3-2 0,-3 8-112,0 2 1,-1 5 142,-1 4-5,0 7-78,0 5 202,0 4-740,0 3-27,3 65 634,-3-29 1,-1 6-1,0 1 1,0-1 6,1 5 0,0-1 0,-1 2-16,0-1 1,-1 3 0,1-2 0,-1-6-414,1 0 0,-1-3-662,1-5 1,1 3 0,0-1 638,3 12 0,1-1 0,-3-5 0,0-4 0,6 8 0</inkml:trace>
  <inkml:trace contextRef="#ctx0" brushRef="#br0" timeOffset="53305">28056 1444 17053,'24'-10'1134,"2"-2"1,1-1-1135,6-5-269,-5 1 0,-1-3-510,-8-3 1,-4-2-90,2-16 162,-19 7 0,-8 2 706,-19 8 92,2 10 1,-4 10 637,3 18 0,-1 11 0,4 0-414,0-3 1,4 4 34,1 14 0,1 9 0,10-6-351,12-14 0,6-1-154,3 15 0,11-4 154,8-23 0,11-7 0,1-2 0,-8 0 0,-7 3 0,-1-2 0,16-2 0,0 0 0,0-1 0</inkml:trace>
  <inkml:trace contextRef="#ctx0" brushRef="#br0" timeOffset="53568">28735 1093 19826,'38'-8'-820,"-1"-1"1,1 1 0,13-4 0,-6 5-1,3 11 1,-23-3 0,-8 4 0</inkml:trace>
  <inkml:trace contextRef="#ctx0" brushRef="#br0" timeOffset="53801">28677 1472 21355,'50'-4'-469,"-1"1"1,0-1 0,0 1 0,-10 0 0,-1 1 0,-1-1 0,2-1 103,10-1 1,4-2 0,-2 0 0,-9 1 0,-4 1 0,-4 0 0,5-1 0,1 1 0</inkml:trace>
  <inkml:trace contextRef="#ctx0" brushRef="#br0" timeOffset="54292">29894 1823 14359,'0'0'0</inkml:trace>
  <inkml:trace contextRef="#ctx0" brushRef="#br0" timeOffset="54455">30400 1632 12606,'0'0'0</inkml:trace>
  <inkml:trace contextRef="#ctx0" brushRef="#br0" timeOffset="54621">30928 1552 12651,'0'0'0</inkml:trace>
  <inkml:trace contextRef="#ctx0" brushRef="#br0" timeOffset="54728">31282 1538 10612,'0'0'0</inkml:trace>
  <inkml:trace contextRef="#ctx0" brushRef="#br0" timeOffset="66957">22601 2717 21489,'32'-32'301,"-3"19"1,13-1 0,8 0 0,4-1-1,1 2 1,-3 0 0,-7 1-1122,3-1 1,-5 3 0,0-1 0,8-1 735,-13 3 0,4-1 0,5-1 0,1 0 0,2-1 0,-1 1 0,-1-1 0,-3 2 0,-4 0 0,-6 2 84,19-5 0,-9 3 0,-1-1-24,2 0 0,0-1 0,-8 2-900,3-4-201,-9-1 1125,5-8 0,-17 10 0,1-2 0</inkml:trace>
  <inkml:trace contextRef="#ctx0" brushRef="#br0" timeOffset="71816">26759 4267 20392,'-22'25'195,"0"1"1,-3 2 0,-3 3 0,-3 2-852,3-4 1,-3 2-1,-2 1 1,0 0 0,1-2 283,-1 4 0,0-2 0,0 0 1,-2 1 378,2-3 1,-3 2 0,-1 0 0,1-2 0,2-1 3,0-1 0,2-2 0,0-1 1,0 1-173,3-2 1,0 1-1,1-1 1,0 1 81,-9 6 1,0 1 0,3-2 141,7-5 1,2-1 0,3-2-319,3-2 0,3-2-1206,-17 16-1816,-9-61 1467,18 15 2407,7-17 1,4-4-638,5-2 1931,0 1-1919,2 10 0,-1-1-264,-1-7 0,0 0 735,-3-13-73,1 1-118,9 38 621,6 5-856,6 12 230,10 10 21,9 16 131,-14-8 0,2 7 0,0 3 0,-3-2 15,-3 1 1,-4-1 0,0 4 95,1 4 1,0 5-1,-2 0 1,-4-7-285,-8 9 1,-6-7-112,-4-7 0,-2-5-2697,2-3 3282,7-14 539,6-10-730,17-21-509,12-10-374,-3 4 1,3 0-154,4-4 0,2 1 342,2 2 0,3 1 185,1 5 0,5 1 0,-6 2 0,-11 2 0,-1 2 0,13 0 0,0 0 0</inkml:trace>
  <inkml:trace contextRef="#ctx0" brushRef="#br0" timeOffset="75966">11414 7806 17585,'25'-33'84,"0"-1"0,0 1 0,0 2-537,-3 12 1,0 1 472,2-3 0,2 0-445,1-1 0,1 1 433,-1-1 1,1-1-1244,8-6 0,0 0 1235,-11 8 0,-1 0 0,5-3 0,-2 1-321,0-4 315,-5 5-27,-6 0-18,0 0-5,-4-4-78,0-1 315,-1-3-601,3-7-663,-7 9 517,0 5 2854,-6 13-2921,-1 10-517,0 0 651,0 5 258,-12 17 191,-10 18 79,0-13 1,-5 3 0,3-2 649,2-4 1,0 0-507,-12 12 1,0-12 565,4-43-828,16 3-18,0-22-33,40 3-17,7 19 1,4 3-696,-6 1 1,1 1 834,3 3 0,-3 4 17,-8 5 68,-21 2 21,-1 3-38,7 17-1088,0-4-2240,5 11 3628,-4-10 1,-6-9 0,-1-4-1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41:18.8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19046 2811 16818,'0'28'1529,"0"19"-1084,0-17 1,0 2-233,0-1 0,0 4 43,0 1 0,0 5 0,0 0 0,0-5-974,0 1 0,0-2 722,0 7 0,0 3 0,0-5 197,-1-9 1,1-4-138,-3 3 1,-1-1-20,1 16-3322,-4-8 281,5-30 486,0-3 2510,0-4 0,1 0 0,-1 0 0</inkml:trace>
  <inkml:trace contextRef="#ctx0" brushRef="#br0" timeOffset="1611">19086 5994 15950,'5'-25'61,"0"1"1,2-16-62,-7 40 23,-1 4 77,-1 4 136,-1 7 217,-2 9 113,1 6-90,0 10-2115,3 7 1,0 2 1789,1-16 1,-1-1-85,1 2 0,0 3 0,0-3 244,0-6 0,0-2-205,0 0 1,0 0 5,0 22-51,1-16 1,0 0 22,0 14-51,0-18 1,0 0 198,-1 3 1,0-1-57,-2-1 1,-1 0-68,-1 5 0,0 1 106,-4 4 1,-1-4-148,-2 2-7,-1 7 451,9-33-416,0 2-29,1-8 6,0 1-706,2-6-1176,0-9 1809,0-17 0,0 11 0,0-9 0</inkml:trace>
  <inkml:trace contextRef="#ctx0" brushRef="#br0" timeOffset="3985">17673 7730 22453,'21'-11'61,"2"2"1,2 0-56,19-3 2,-11 2 0,8-1 1,3-1-1,-3 0-1101,3 0 1,-1 1 0,3-1 807,0 0 1,3 0 0,0 0 0,-3 1 129,-3 0 1,-3 2 0,-2 1 109,9 0 0,-3 1-36,-12 1 0,0 2-272,1 0 0,2 0 0,-1 0-1286,13-1 1,-1 1 27,-3 0 1,-2 1 33,-9 1 0,-4 1 1577,-6 1 0,-10 0 0,1 0 0</inkml:trace>
  <inkml:trace contextRef="#ctx0" brushRef="#br0" timeOffset="4461">18638 7407 19367,'33'7'28,"3"2"0,1 3-28,6 4 0,-7-3 0,-1 0-73,0 5 62,-15-5-56,0 4-6,-15-4-460,-10 17-39,-10-8-22,-14 14-509,-7-13 162,13-11 0,-2-1 941,-7 3 0,2 0 0,-5 0 0,-2 0 0</inkml:trace>
  <inkml:trace contextRef="#ctx0" brushRef="#br0" timeOffset="8868">2625 6222 20884,'8'-26'543,"1"3"-481,5 13-3339,30-10 1746,-21 11 1760,23-9 1365,-28 13-1286,7-3 658,-7 4-933,4-3-2267,1 2 2222,6 3 2286,1-1-2114,10 0 0,3-1-1207,-15 1 1,0 0 1046,10-1 0,-2 0 0,0 0 0,-23 3 33,10 1 2337,-2 0-2314,9 0-6,-8 0-50,1 0 6,21-1 3238,-15 1-3250,14-1-16,-18 1 16,-1 0 23,10 1 0,1 1-23,10 0 10,-7 1 0,8 1 0,-7-1-1366,10 3 1365,-9-2 0,-1 1-3,-9-1-1465,-3 0 0,1 0 1465,10 0 17,-8-1 0,-1 1-17,7-1 2,-1 1 1,0 0-3,10 0 0,-11 1 0,1-1 0,12 3 17,-20-4 0,0-1 8,-1 1 0,1-1-6,9 0 1,-1-2-14,7 0 452,-15 0 0,0 0-424,18 0-40,-15 0 3282,19 0-3149,-28-1-127,10 1 0,5-2-3277,-12 2 3129,16-1 148,-19 1 0,0 0 0,0 0-6,-1 0-1137,8 0 1,1 0 1142,0 0-67,0 0 1,-1 1 60,-6 0 6,8 2 0,2 1 0,3-1 2,-2 0 0,5 1 0,-5-1-2,6 0-6,9 3 1,1 0-1,-11 0 6,-10-2 0,2 1-106,12 4 140,-9-2-29,-3-2 1,-1 0 5,0-1 2140,10 1-2140,-10-4-2032,-11 1 2021,20 0 0,-17 0 2215,8 1-2215,-7-1 157,0 2-168,-2-1 5,-4 1 1,0 0 3281,8 3-3172,-8-2-3381,15 8 2457,-21-9 1,2 5 0,-12-8 0</inkml:trace>
  <inkml:trace contextRef="#ctx0" brushRef="#br0" timeOffset="31105">2781 10606 24295,'34'-6'410,"2"1"1,12 0-1,4-1 1,-5 1-327,0 0 0,-3 0 0,10-1-412,-15 2 0,5 0 0,5-2 1,3 1-1,3-1 0,0-1 1,0 1-1,-3 1 0,-3-1 1,-5 1 96,3-1 1,-4 1 0,-3 0 0,0 0 0,2 0 0,2-1 230,-1 1 0,4-1 0,2 1 0,0-1 0,0 0 0,-3 0 0,-4 1 0,-4 0 20,13-3 1,-6 1-1,-2 0 84,-1 1 1,0 1 0,-4 0-130,-4 1 0,0 0 497,14-2 0,-3 2-1144,-4 11-2605,-13 1 0,10 3 2484,-5-3 1,-18-5-1,2-2 1</inkml:trace>
  <inkml:trace contextRef="#ctx0" brushRef="#br0" timeOffset="32158">7611 10584 21702,'41'-4'655,"1"0"0,-6 0 1,2 0-1,-1 0-1503,0-1 1,-1 0-1,1 0 945,3 0 0,1 0 1,3 0 107,-3 1 1,3 0 0,0 0 0,-1 0-94,-4 1 0,-1-1 0,1 1 0,2-1-70,7 0 0,2 0 0,0 0 0,-2-1-392,-6 1 0,0 1 1,-2-1-1,0 0 395,10-2 0,-2 1 0,0 0-10,-10 1 0,0-1 0,0 1 0,0 0-445,11-2 1,0 1-1,-3-1 438,-6 2 0,-1 0 0,-2 0 3,6-1 0,-2 0-106,-7 2 0,-1-1 120,-3 1 0,1 0-14,1 0 0,3-2-297,0 2 1,3-1-1,-2 0 302,7-2 1,3 0-35,-1 0 1,6 0 0,1 0 0,-6 0 165,4 0 0,-2 0-168,2 0 0,4 0 0,-9 1-23,-14 2 1,-3 1 892,4 1 1,-3 0-921,3 0 288,3 1-232,-13 6-1,-7-2 2860,6 4-3285,-9-5 1228,-6-1-2153,0-1-1372,-5-1 2717,12-18 0,-10 14 0,9-14 0</inkml:trace>
  <inkml:trace contextRef="#ctx0" brushRef="#br0" timeOffset="33056">13003 10630 22291,'32'-16'466,"0"0"1,1 1 0,1 2-243,-4 5 0,2 3-1317,5-1 1,3 0 0,-1 0 1074,10 0 1,0 0 79,-5 1 0,2 0 0,-3 0 13,4 1 1,1 0-15,-11 0 1,4 1 0,-1 0-1,-3 0 572,9-1 0,1 0-615,-8 0 0,5 0 0,-1 0 0,-7 0-18,-7 0 0,-3 1 347,6-2 1,-4 1-903,-10 1-2722,-15 2 0,-1 1 3627,-2 0-350,0 11 0,0-8 0,0 7 0</inkml:trace>
  <inkml:trace contextRef="#ctx0" brushRef="#br0" timeOffset="40227">12716 13395 26799,'42'13'680,"-13"-6"1,2-1-519,10 1 1,4-1-403,-9-1 1,3 1-1,7 0 240,-6-1 0,8 0 0,5 0 0,1 1 0,-1-1 0,-2 0 0,-7-1-820,3 1 1,-6-1 0,0 0 0,5 0 816,-5-1 1,5 1 0,3 1 0,1-1-1,-3-1 1,-2 0 0,-6-1 2,11-1 0,-6-1 0,-5-1 0,1 1 0,-1 0 0,-3 0 0,2 0 0,-6 0 852,7 1-852,-21 0 0,-4 0 0,-14-1-3277,0 0 0,-6-1 2457,-4-3 1,1 2 0,0-2 0</inkml:trace>
  <inkml:trace contextRef="#ctx0" brushRef="#br0" timeOffset="55985">31578 11219 16504,'11'39'474,"0"0"0,-5-12 1,0 1-383,3 13 1,-2 2 119,-3-14 1,-1-1-924,1 3 1,1 2 987,0 3 1,1 1-49,1 2 1,0 1-31,0 2 0,0 2-1047,0-3 0,1 4 0,-1-2 885,-2-10 1,0-2-1,0 7 41,0 2 0,1 7 1,-1 4-1,2 1 0,-1-1 1,0-4-59,0-5 0,0-2 0,0-1 0,0 1 0,0 1-20,-1 1 0,0 2 0,1 1 0,-1 0 0,0-1 0,1-3 92,3 10 1,0-1-1,-1-3 1,0-6 16,-1 3 0,0-2-36,-1-7 0,0 1 0,-1 1 52,0-3 0,-2 0 1,2 3-47,0 2 1,1 4 0,0-1 0,-1-1 64,0-1 1,0-1 0,0 2-91,1 3 1,2 3-1,-1 0 1,0-8 1242,-1-5 1,-1-2-1189,3 10 1,0 2-989,-1 0 1,-3-1 900,-1-10 1,-1 2 38,1 4 1,-2 3 0,0-4-385,0-1 0,-2-1 325,1 11 1,-2 2 114,-1 0 1,-2-2-116,2-12 1,-1 4 84,1-2 1,1 6-1,-1 5 1,0-2-1,0-5-546,1 5 1,0-4 0,0 2 476,0 5 0,0 3 1,0 0-1,0-6 4,0-9 1,1-3-1,-2 0 45,0 0 0,-1-1 0,0 2-32,-2 8 1,0 3 0,0-3 143,1-6 1,1-2 0,0 2-173,-1 2 0,-1 3 0,1-1 0,1-7-88,1-3 1,1-1 97,-2 12 0,-2 4-19,-1-11 0,-1 1 0,0-4-1,1-5 1,1 0 2,-7 23 0,0-4 2057,3-14-2063,4-3 1,0 2 5,1-3 0,-1 1 2,1-1 1,0 1-3,0-1 0,0-4-5,1-9 186,-4 10-304,4-11 3399,-1-3-3345,0 1-3208,-1-6 2832,3-2 355,-2-1 29,3-2 61,0-1-68,1 0 1,-1 0 0,0 0 3343,-2-4-3350,-2-3-750,-13-25 572,4 7 56,-1-3 0,-1-1 62,-2-2 72,3 3 1,0 0 61,1-4 123,-3-6 123,13 19 303,2 4-398,3 9-72,1 1-23,6 5 95,21 17 0,5 5-804,4 0 720,2 4 1,0 0 150,-2-4-176,0-10 0,1-2 25,-12-4 0,1-1-36,13 1 0,1-3 5,-15-7 1,-2-3-37,0-1 0,1-3-311,10-16 0,-1-4-98,-16 13 0,-1-1-249,8-9 0,-6 0-1151,-15 7-325,-3 2 2134,-1 1 0,0 9 0,0 0 0</inkml:trace>
  <inkml:trace contextRef="#ctx0" brushRef="#br0" timeOffset="59822">12513 8021 16224,'0'-31'818,"0"1"0,-1-19-600,1 44-218,-1 4-151,1 1 22,0 10 129,1 12 100,6 6 1,5 8 0,3 4-687,-3-5 1,3 3 0,1 1-1,0 1 1,0 0 616,1 0 1,0 0-1,1 0 1,0 0-1,0 2-20,-1-5 1,1 2-1,0 0 1,0 0 0,1-2-1,0 0 8,2 1 0,0-1 1,1-1-1,-1-2 0,0-1-192,5 10 1,-2-3-1,1 0 171,2 0 0,0 0 1,-3-5 376,-4-3 0,-4-11-375,-8-20 2946,-13-23-3083,-2-3 0,-4-6-683,-4-3 1,-5-5 0,-1-1 0,2 5 564,-4-2 1,-1 1 234,4 4 1,-2-4-1,0 3 1,1 10 281,-20 6-346,2 9-17,4 6-45,9 2 6,5 5 51,8 3 89,6 3 969,3 2 493,3-7 437,9-1-970,9-13-1034,5-13 0,7-11 0,1-4 0,-3 4-512,-6 6 1,-2 2 0,2-5-40,3-5 1,3-5-1,2-3 1,-3 2 0,-5 4 448,0-11 1,-4 4 0,-2 6 0,-2 4 0,-3 0 0</inkml:trace>
  <inkml:trace contextRef="#ctx0" brushRef="#br0" timeOffset="63148">15146 10921 15300,'-33'30'202,"0"0"1,-1 1 0,1-1-1,4-6 1,2-4 0,-2 5-748,1 4 1,-3 5-1,0 2 1,-1 0 0,2-3 556,-3 1 1,0-2 0,1-2-1,1 0-10,-1 1 0,2-1 0,-4 2-186,2-2 0,-4 5 1,-1 0-1,2-3 0,6-4 94,-4 1 1,4-3 344,0 5 1,-1 1 0,6-21-1349,9-34 1,5-19 0,2 5-364,-2-4 1643,1 2 0,-1-7 0,3 9 340,7 9 5,0 3 84,3 4 1454,2 1-816,17-4-1254,-8 12-45,16 9 179,-21 21 429,-2 15 1,-3 2-329,-4 8 99,-1-8 0,2-2 204,5-8 151,9-5-85,13-6-368,15-4-236,-18-6 0,3-1-1639,19-1 1,2-1 1169,0-4 1,-1 0 0,-7 3 0,-4-1 0,-11-3 0,0 1 0</inkml:trace>
  <inkml:trace contextRef="#ctx0" brushRef="#br0" timeOffset="65134">24373 7189 17927,'0'43'1179,"-1"-9"0,-1 0-1338,0-9 0,-1 0 248,0 9 1,-2 1 58,-1-3 0,-2-2-187,-2 14-1600,0-9 1,0-5 818,4-15 1,-4 8 0,10-29 0</inkml:trace>
  <inkml:trace contextRef="#ctx0" brushRef="#br0" timeOffset="65778">24413 7093 15586,'28'-19'151,"-5"4"-151,-10 15 0,2 1 39,18 11 12,-3 0-51,-3 2 0,1 1-39,3 2-68,5 6-50,-18-4 146,-9 23 44,-7-14-22,-10 14 40,-12-15 36,3-7 0,-1 2-40,-3 3 1,0-1-26,0 1 1,-1 0-1,-9 6 1,0-2-135,-2 1-1389,-8-4 0,-1-4-1776,9-10 2970,2-6 0,4-4 0,13-4 0,3-2 0</inkml:trace>
  <inkml:trace contextRef="#ctx0" brushRef="#br0" timeOffset="66226">25048 7343 14706,'-12'46'334,"1"0"1,-1 0 0,5-6 0,-2-1-1010,-8 10 0,-2-7-145,-2-11 1,12-17 0,-6 2 0</inkml:trace>
  <inkml:trace contextRef="#ctx0" brushRef="#br0" timeOffset="66530">24983 7231 15793,'48'-7'-656,"0"0"1,-1 0-1,-2 0 1,-1 1 0,-7 2-2622,8 4 3201,-6 2 1,-18-2-1,-9 2 1</inkml:trace>
  <inkml:trace contextRef="#ctx0" brushRef="#br0" timeOffset="66799">24979 7502 17428,'35'-2'-2419,"1"1"565,0-3 1854,13 3 0,-21 1 0,2 0 0</inkml:trace>
  <inkml:trace contextRef="#ctx0" brushRef="#br0" timeOffset="67083">24816 7764 16768,'41'-2'0,"0"0"0,-1-1 0,1 1 0,0-1 0,10 0 0,-4 0 0,-8 1 0,0 0 0,0 0 0</inkml:trace>
  <inkml:trace contextRef="#ctx0" brushRef="#br0" timeOffset="67881">25638 7223 13121,'-13'25'-1053,"-6"4"779,8-13-197,-10 11 421,13-14 50,-3 4-51,7-10 18,3 0-12,-1 2-644,1 8 488,0-5 38,2 5 113,6-9 50,7 0 84,6 1 1086,24 5-795,-16-5 17,13 6 359,-22-4 190,-9 0-526,-1-1 72,-7 0-207,-2-4-79,-26 9-3096,-18-5 2710,7-4 1,0-1-1,-10 1 1,8-6 0</inkml:trace>
  <inkml:trace contextRef="#ctx0" brushRef="#br0" timeOffset="68369">26249 7347 12461,'-29'28'1638,"9"-9"0,0 0-400,-7 5-2877,4-3 1,1 2 1926,-3 13 1821,2 0-1538,13-7 782,10-5-1174,11-7-179,7 4-711,7-10 0,5-3-721,-1-2 1,2-1-208,9 2 1,0-1 1364,-4-4 1,-3-1 0,3 1 0,-10-2 0</inkml:trace>
  <inkml:trace contextRef="#ctx0" brushRef="#br0" timeOffset="73403">13261 14777 19014,'-36'0'15,"-1"1"1,0-1 0,-5 4 0,0 1-1,1 4-1108,-2 4 1,1 4 0,-1 1 541,5-3 0,-1 3 0,-1-1 0,0 1 566,-3 2 1,0 0-1,0 0 1,0 0 66,3 0 0,0-1 0,1 1 0,-1-1-70,0 1 1,0 0 0,1 0-1,1 0 103,-3 3 0,3-1 1,0 0-191,5-3 0,0 0 1,2 0-403,-4 4 1,3 0-311,11-6 1,0-2-853,-10 5 1,0-1 818,-11 2 1,0 0 0,27-17 0</inkml:trace>
  <inkml:trace contextRef="#ctx0" brushRef="#br0" timeOffset="73803">11815 14632 17333,'10'26'472,"0"0"1,-12 12-1,-8 11 1,-5 5-1,0-1 1,1-8-20,-1-4 1,0-6-1,1 6-228,0 4 0,0 8 1,0 2-1,3-6 1,7-12 14,13 6-496,20-30 0,8-8-156,2-3 0,3-3-681,-10 2 1,2 0 0,1 1 839,10 1 0,1 0 0,-4 0 0,-4-1 0,-3 1 1,4 1-1,0-1 0</inkml:trace>
  <inkml:trace contextRef="#ctx0" brushRef="#br0" timeOffset="93801">1602 14340 8545,'-16'-40'1092,"1"1"0,-6-8 0,2 8-581,9 20-237,-9-11-117,13 25-157,0 2 6,2 2 27,1 1-61,2 0-3073,20 15 3423,4-1 0,4 2-185,2 2 1,4 2-280,2 1 0,7 2 0,1 1 0,-5-2 144,-7-4 0,-2-1 0,3 1 12,1 2 1,5 3-1,2 0 1,-3-1 0,-4-2 1,8 7 1,-2-2-17,-6-4 0,1 2 0,-1-2 22,7 7 1,-2 1-107,0 2 0,-1 1 47,-10-9 1,-2-1 103,-2 1 1,-12-6 2901,-25-13-3036,-11-2 1225,-17-9-1248,-6-4 90,24 2 0,-1 0-1609,-6-6 0,4 7 791,14 15 885,24 19 1,16-3 985,7-28 0,9-15 0,-2 2-1115,1 12 1,-5-7-355,-12-12 1,-1-11 0,-5-3 0,-7 3 286,-14-14 1,-9 5-26,6 11 0,0 5-1689,-5-14 1843,-1 28 0,4 2 0,0 12 0</inkml:trace>
  <inkml:trace contextRef="#ctx0" brushRef="#br0" timeOffset="156966">30157 3106 16538,'0'-23'778,"19"14"-436,-5 20-51,18 14 40,-7 2 66,3 7-1347,1 6 1101,-13-17 0,-1 0-53,1 2 0,0 1 108,0 0 1,0 2-154,0-2 0,1 3-890,2 4 0,1 5 0,-1-1 868,-3-5 1,-1 0 0,0 1-30,3 7 0,1 0 0,-2-1-119,-1 7 0,-5-2 133,-4-11 1,-2 1 18,-3-2 1,0 3 0,-1-2-31,0 7 1,0-1-114,-2-6 0,-1 2 1,0-3 112,-1 2 1,0 0-880,-4 12 0,-1 0 899,2-10 0,2-1-6,-3 9 1,2 0 670,2-13 1,1-2-688,1 0 0,-1-1-3,0 0 0,0 0 2,0 0 1,-1-2-30,-1 1 0,0 0 46,-4 10 1,0 0-20,0-9 0,1 1 0,-3 8 0,0 0 3,3-11 0,0-2-3,0 2 0,0-1 0,1 0 0,0 0 2,1-2 1,-1 3-362,-2 12 1,0 7 0,-2 1 358,-1-3 0,0 0 0,-1 2 0,2 3 0,0 1 0,0-3 661,-1-8 1,1-3-1,0 0-650,0 0 0,0 0 1,1-3-10,0-4 1,-1 1 6,-4 8 1,-4 7 0,0 0 0,2-8-7,1-6 0,0-1-539,-7 10 0,-2 5 0,1-4 558,2-5 1,1-3-23,0 1 0,-1 0-51,2-1 1,-1 1 0,3-3 47,3-6 1,1-1 0,-9 12 0,-3 4 0,3-6 36,-5 4-32,3-5 1,1-3 36,3-9-33,1-1-6,-2 1 0,1 1 2087,-1-1-2087,-7 10 0,7-10 67,-11 13-16,13-13 3111,1 0-3128,10-10 939,5-5-973,3-5-140,0 1 140,38-19 0,-28 14 0,29-14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44:05.12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2647 12198 22778,'31'-6'278,"0"0"1,3 1 0,5 0 0,3 1 0,-3 0-1372,1 0 1,0 1 0,3-1 922,-2 1 0,5-1 0,1 0 1,0 1-1,-2-1 227,4 1 0,-3 0 1,1 0-1,5-1 23,-9 0 0,2 0 0,2 0 0,1-1 0,2 0 0,1 0 0,2 1-158,-11 0 0,2 0 0,1 0 0,1 0 0,1 0 0,0-1 0,0 1 0,0 0 0,0 0 0,-2 0 0,0 0 97,3 0 1,-1 0 0,-1 0 0,0 0 0,0 0 0,0 0 0,0 1 0,1-1 0,0 0-12,0 1 0,0-1 0,1 0 0,1 1 0,-1-1 0,1 1 1,-1-1-1,0 2 0,0-1 0,-1 1 10,3 0 0,1 1 0,-1 0 0,1 1 0,-1 0 0,-2 0 0,0 0 0,-2 0 0,-1-1-225,5 1 1,-4 0 0,-2 0 0,1 0 0,1 0 0,4-1 217,-8 1 1,3 1 0,0-1 0,1 1 0,1-1 0,2 0-1,0-1 1,2 0 0,0 0 62,-5-2 1,2 0 0,2 0 0,2-1 0,0 0 0,1-1 0,0 0 0,-1 0 0,-1 1 0,-1-1 0,-2 1 0,-3 0 0,-2 0-99,7 1 0,-5 0 1,-3 0-1,-1 0 1,1 0-1,3 0 1,5-1 36,-8 0 0,3 0 0,2 0 0,4-1 1,1 0-1,1 0 0,0 0 0,1-1 0,-2 1 1,-1 0-1,-2 0 0,-3 1 0,-3 0 0,-5 0 17,18-1 0,-6 1 1,-4 0-1,-2 0 1,3 0-19,1 0 0,1 1 0,-1 0 1,0-1-1,0 1-71,-1 0 1,-1-1-1,0 1 1,-1 0-1,-1 0 109,5 1 1,-3 0-1,1 0 1,4 1-38,-9-1 1,3 1 0,2 0 0,1 0-1,0 0 1,-1 0 0,-2 0-14,-2 0 0,-2 0 0,-1 1 0,1-1 0,2 1 0,5 0 26,-5-1 0,3 1 1,3-1-1,1 1 1,2-1-1,0 1 1,1 0-1,-1 0 1,-1 0-1,-2 0-26,2 0 0,0 1 0,-1 0 0,0 0 0,0 0 0,0 0 0,-2 0 0,0 0 0,-1 0 0,0-1 0,-1 1 0,-1-1 0,0 0 0,-1 0 0,0 0 0,-1 0 0,0 1 0,4 0 0,3 0 0,-1 1 0,-1-1 0,-5 1 0,-4-1 0,-8 0 0,0-1 0,-5 0 531,9 1 0,-2 0-531,10 0 0,-16 0 0,-3 0 0,-11 1 1672,-4-1-1672,-9 0-1093,0-1 1,0 0 0</inkml:trace>
  <inkml:trace contextRef="#ctx0" brushRef="#br0" timeOffset="3383">12894 3190 19680,'-16'-41'40,"14"16"16,26 44 33,-5-2 1,5 4-910,1 5 1,4 5 0,1 2 0,0 0 263,-4-4 1,-1-1 0,1 3 0,3 4 564,-3-2 1,3 4 0,2 4 0,1 1 0,1 1-1,-1-1 1,-2-1 0,-1-3-30,0 0 0,-2-1 0,-1-2 0,0 0 0,0 0 0,1 3 20,0-2 0,1 4 0,0-1 0,0 1 0,-2-1 0,0-3 0,-4-4 345,11 13 1,-5-6 0,-3-4-346,-4-1 0,-6-7-6,-5-4 6,-3-2 0,-7-17 151,-27-17 1,-12-10 953,17 9 0,-1-1-1105,-8-4 0,-5-3 0,3 0 968,2 0 0,1 0-932,-10-7 0,2 1-8,11 8 0,1 1 53,-5-3 1,3 1-43,2 4-190,8 6-443,10 14-1814,3 10 2408,8 17 0,6 12 248,-1-19 1,2 3-193,8 3 0,3 3 0,0-2 61,-1-3 1,1-1 100,11 14 1,2-6 433,-12-18 1,3-8-65,8-16 0,6-9 0,-3-2-588,5 1 0,-1-4-328,-9 1 0,3-5 0,-1-1 0,-4 1 298,-4-1 0,-3 0 1,0-2-132,8-9 0,0-3 1,-3 3-276,-7 9 1,-3 2 0,1-1 173,3-5 1,0-2-1,-5 5-329,-5 5 1,-3 2-1018,1-12-1119,-6 9 2727,-3 8 0,0 9 0,0 5 0</inkml:trace>
  <inkml:trace contextRef="#ctx0" brushRef="#br0" timeOffset="6624">7522 8837 22117,'21'-21'-3,"0"0"0,5-1 0,7-5 0,3-2 0,-1 1 0,-4 3-1090,2-1 1,-3 2 0,4-2 949,2-2 0,4-2 0,1-2 0,0 2 0,-6 4 154,0 2 0,-4 3 1,1 1-12,0-2 0,0 1 0,0 0 0,-1 0 0,-1 1 0,0-1-2,-2 2 0,0 1 0,0-2-104,4-3 0,2 0 0,-3 0 100,1-1 1,-1 0-12,5-2 0,-2-1-688,-9 2 1,-3 2 670,3-5 1,6-9-169,-22 19 34,-4 9 1181,-2 0-1198,-6 8 1013,-7 0-1220,-11 1 212,-9 4 1,-10 3 0,1 1 176,-7 2 1,-3 2 821,8-2 0,-4 2 0,-1 0 0,2 0-802,8-1 1,2 0 0,0 1 0,-5 2-50,-2 2 0,-6 2 1,-2 3-1,1-1 0,2-1 1,6-3-27,-5 1 0,5-2 0,4 1 203,-11 13 1,22-9-144,42-23 0,21-10 0,3-1-343,-4 3 0,4-2 1,3-1-1,0 0 1,-1 0 340,1-1 0,0-1 0,0 0 0,-2 0 0,-2 2-443,-2 0 0,-3 0 1,-1 1-1,2 0 443,4-2 0,1-1 0,0 1 0,-3 0-26,0 0 0,-2 0 0,-3 2 26,-1 0 0,-1 1-31,11-5 0,-1 3-422,2 6 453,-15 14-912,-1 18 1,-1 7 911,-13-10 0,-1 2-6,9 15 0,-1 0 82,-2 5-76,-3-5 0,-2-1 0,-1-6 0,-3-5 0,1-1 0</inkml:trace>
  <inkml:trace contextRef="#ctx0" brushRef="#br0" timeOffset="55893">21236 9054 18700,'-38'-10'868,"1"0"0,3 1 0,5-1-213,7-3-94,-3-2 27,-5 0-3865,-9-3 2533,17 8 1,-3 0 885,-4-2 1,-1 0 560,-4-2 0,0 0-524,-3-3 0,-2-1 37,1-2 0,-1-1 374,1-2 0,-2-5-543,13 1 0,-3-5 0,-1-3 0,1-1 0,0 0-361,1 1 0,1 0 1,0 0-1,0-2 1,-1 1 312,3 2 0,0 0 0,-1 0 0,1-1 0,0 2 0,1-1-8,-1 0 0,1-1 0,1 1 0,-1 1 0,-2 0-53,-2-2 1,-2 0-1,0 1 1,1 1-1,2 2 19,-5-5 0,3 2 0,-2-1 28,4 4 0,-3-2 1,0-1-1,2 3 1,3 3-53,-4-5 0,3 4 156,3 3 1,1 2-174,-11-13-90,6 9 107,15 15 5,3 4-89,10 9 1117,0 0-966,-4 6 3276,-5 2-3160,-7 9-121,-8 4 5,-10 5-31,12-11 0,-1 0-64,-4 2 0,-4 0-725,0-2 1,-5 2 0,-2 0 0,1 0 293,-8 3 0,0 0 1,1 0 525,-1 0 0,1-1 0,3-1 0,-7 3 0,20-9 5,48-19 1,13-6-9,-7 2 1,3 0 3,5-2 1,3-2 0,0 1-2,-6 3 0,0 0 0,6-4 185,-3 0 1,7-3-1,4-2 1,3-2-1,0-1 1,-2 2 0,-4 2-1,-6 3-638,7-1 0,-6 2 0,6-2 436,-5-1 0,8-7 0,5-1 1,-2 0-1,-3 5 0,-10 7 1,-12 12 38,-6 29 2769,-2-1-3074,-3-1 1,1 0-2721,11 17 1364,-11-19 1,1 1 1069,4 6 0,-1-1 0,2 2 0,1 2 0</inkml:trace>
  <inkml:trace contextRef="#ctx0" brushRef="#br0" timeOffset="60757">17807 10437 18145,'-31'6'-543,"-2"10"0,-3 7 229,0 2 1,0 2 181,-1 0 0,1-1-432,5-4 1,6-5 244,13-10-704,17-3 950,10-3 84,18-2 1,6 2 270,-8 6 1,-1 1 16,10-2 1,-2 4 257,-11 12 1,-7 4-49,-5 10-235,-8-11 1,-2 1 95,-7 12-247,-8-10 0,-4 1-868,-4-2 0,-5-1 745,-19 1 0,-2-4 0,21-7 0,0-3 0,-4-8 0,0 0 0</inkml:trace>
  <inkml:trace contextRef="#ctx0" brushRef="#br0" timeOffset="61198">18172 10798 20364,'24'-16'405,"1"-1"0,15-9 0,-1 1-344,1-3-19,-3 3 0,-1-1-42,-8 3-81,-8 0 0,-3-1-390,-3-5-301,-24 5 693,-18 26 76,0 8 1,-3 5-231,-9 10 1,1 3 285,12-8 0,0 0-53,-8 5 0,12 2-65,29 3 1,12-2-518,12 1-380,2-12 1,8 0-1,-1-5-612,4-6 0,2-6 1413,1-3 0,3-4 0,-6 2 1,-12 2-1,-2 0 0,2-7 1,1 0-1</inkml:trace>
  <inkml:trace contextRef="#ctx0" brushRef="#br0" timeOffset="61403">18856 9800 18302,'11'31'322,"1"1"1,-1 0 0,0 0 0,1 1 0,-1-1-323,5 10 0,0 0-210,1 0 0,-2 6 210,-8-8 0,-2 8 0,-1 3 0,0-3 0,1-8 0,3 3 0,-1-2 0,-5 4 0,-1-1 0,1 0 0,-1 0 0</inkml:trace>
  <inkml:trace contextRef="#ctx0" brushRef="#br0" timeOffset="61923">19317 10522 20783,'47'-4'577,"-3"-1"-661,-7-1 0,1 0-104,-11 1 1,-1-1-96,10-1 1,-1-2-138,-4-3 0,-3-1 218,12-10 56,-16 7 1,-3-3-105,-5-4 1,-4 0 143,1 0 9,-2-9 411,-41 38 487,1 9-328,2-4 1,-2 4-1049,3 5 1,0 4-1,3-1 575,5-5 0,2 0-39,-14 14 0,9-2-269,22-10-336,12-2-812,10 0 1456,10-8 0,10-1 0,-6 0 0,4 3 0,7-3 0,-1 0 0</inkml:trace>
  <inkml:trace contextRef="#ctx0" brushRef="#br0" timeOffset="62190">20146 10473 12909,'-9'25'2016,"-2"13"-5293,4-17 2123,6 9 2028,14-18-1031,34 1-696,-20-9 1,3-2 852,4-3 0,3-1 0,-3-1 0,14 0 0,-20-2 0,1-1 0</inkml:trace>
  <inkml:trace contextRef="#ctx0" brushRef="#br0" timeOffset="62427">20795 9545 16790,'-2'41'155,"1"0"1,0 0-1,-1 8 1,1 0-181,1-14 1,0 1 0,0-2-738,0 4 0,0 1-13,-2-4 0,0 2 0,-1-1-864,-2 4 1,-3-1 688,1-5 0,-3 1 0,-2-1 950,-11 6 0,-2-4 0,-2 5 0,11-21 0,0 0 0</inkml:trace>
  <inkml:trace contextRef="#ctx0" brushRef="#br0" timeOffset="62663">20233 10082 23455,'40'-7'-410,"1"0"0,-1-1 1,-1 3-1,5 0 1,3 0-1,0 0 0,-3 1 1,-4 0-684,4 1 1,-5 0 0,5 0 727,1 0 1,6-1 0,1 1 0,-5 0 0,-9 0 0,-8 2 0,-6 0 0,13-2 0</inkml:trace>
  <inkml:trace contextRef="#ctx0" brushRef="#br0" timeOffset="64114">23312 10169 17277,'1'39'-592,"-1"0"0,0-2 0,0-5-2685,1-1 0,-1-6 2457,-6-13 1,4-5 0,-3-7 0</inkml:trace>
  <inkml:trace contextRef="#ctx0" brushRef="#br0" timeOffset="64291">23410 9541 12685,'2'34'-547,"-1"0"1,0 0 0,1 4 0,-1-7 0,-1-8 0</inkml:trace>
  <inkml:trace contextRef="#ctx0" brushRef="#br0" timeOffset="64626">23854 9838 15305,'3'39'424,"1"0"0,0 11 0,-3-2-321,-6-23 1,-1-1-42,3 6 0,-3-3-57,-11 1 62,8-18-67,5-5-386,11-7 246,9-6 428,17-4 1,4 0-144,2 0-1784,0 1 1,-2 4 1630,-17 14-149,5 2-907,-9 9-1910,3 5 2974,3 10 0,-10-15 0,0 2 0</inkml:trace>
  <inkml:trace contextRef="#ctx0" brushRef="#br0" timeOffset="64925">24339 9950 16275,'10'43'446,"-1"0"1,0 1 0,1-1 0,0 2 0,0-2-288,-2-4 0,-1 2 0,0-14 608,-1-21 101,3-6-1085,10-24 1,7-18 0,-3 3-929,-4 8 1,0 0 939,0-2 1,2-4-1,0-1 1,-5 6-118,-1 2 0,-4 5-2384,3-11-571,-7 18 964,-12 23 2313,-5 9 0,2-1 0,1-1 0</inkml:trace>
  <inkml:trace contextRef="#ctx0" brushRef="#br0" timeOffset="65718">25139 10002 17238,'4'-22'1014,"-1"4"-1014,-3 18-146,0 0-28,-5 0 174,-6 4 504,-28 18 119,2 1-1759,3 4 0,0 4 1298,12-3 1,2 0-113,0 0 0,4 1-16,11 8 1,9-2 161,10-4-137,0-10 0,4-3 70,31-12-269,-8-14 22,-13 2 1,0-6-189,0-15 1,-3-5 98,-6 8 0,-2-2 11,4-9 0,-3-1-459,-6-7-623,-6 9-1741,-12 15-73,-19 15 2730,-2 15 0,-2 5 0,-5-5 0,13 2 0,-1 0 0</inkml:trace>
  <inkml:trace contextRef="#ctx0" brushRef="#br0" timeOffset="65941">25658 9956 15193,'0'44'14,"0"-1"1,-7-3 0,-3 1 0,2-8 0,1-4-1,-6-2 1,1-1 0</inkml:trace>
  <inkml:trace contextRef="#ctx0" brushRef="#br0" timeOffset="66119">25863 9511 9419,'7'27'0,"0"-1"0,4 17 0</inkml:trace>
  <inkml:trace contextRef="#ctx0" brushRef="#br0" timeOffset="66382">26213 9733 16168,'-6'48'104,"1"-1"1,-1-3 0,2-5-111,0-3-921,6-9 0,2-2-109,10 5 249,3-9 0,5-3 787,12-9 0,1-4 0,6 1 0,-16-4 0,0 0 0</inkml:trace>
  <inkml:trace contextRef="#ctx0" brushRef="#br0" timeOffset="66822">26703 9910 18201,'14'-11'707,"0"2"-304,-7 9-17,5 0-5,5 0-129,3 0-3448,19-3 2695,-6-8 0,0-3-239,13-3 131,-17 0 1,-6-1-663,-15 1 240,-18-3 868,-8 9 163,-14 1 574,0 17 1,0 4-121,-5 5-337,9-2 1,4 4 106,12 17-224,8-8 3276,12 10-4915,21-10 1,7-1 1091,-13-11 1,0 0 0,12 7 0,-4-3 0,-10-10 0</inkml:trace>
  <inkml:trace contextRef="#ctx0" brushRef="#br0" timeOffset="67356">27394 9631 15995,'21'-17'70,"-1"0"0,16-10-70,-26 22-163,3 2 107,-6 1-510,-1 1-22,-5 2 431,-1 5-78,0 9 73,-2 1-34,-4 6-62,-2-5-403,-8 5 387,4-6 39,-3 4 84,9-12-57,2-1 34,4-5 393,18-1-3496,-1 1 3653,23 19 1,1 6-265,-12 2-87,6 8 1,-10 3-1049,-34-14 1,-8-2-2255,-6 15 2671,1-22 0,-1-5 0,4-8 0,5-4 0</inkml:trace>
  <inkml:trace contextRef="#ctx0" brushRef="#br0" timeOffset="67623">27630 8905 16392,'33'-24'64,"0"-1"0,0 0 0,0 0 0,0 0 0,-3 1 0,-2 2 0,3 1-62,12-5 0,4 0 0,-7 9 149,6 12-151,-15 12-33,1 8-40,-20 16-118,-8 3 1,-3 4-345,-4-7 0,-3 3-216,-2 1 1,-2 5 0,-4-1 340,-7 6 0,-3 0 1,1-4-1,2-3 1,1-2-1,-5 6 0,0 1 1</inkml:trace>
  <inkml:trace contextRef="#ctx0" brushRef="#br0" timeOffset="67789">27889 9545 11547,'18'26'0,"0"-1"0,-4-4 0,0-1 0</inkml:trace>
  <inkml:trace contextRef="#ctx0" brushRef="#br0" timeOffset="69652">23330 11173 19081,'44'-1'409,"0"-1"1,0 1 0,-8 0 0,-1 0 0,4-1-1,5 1-166,-4-1 0,5 0 1,5-1-1,2 1 1,1-1-1,1 1 1,-1-1-1,-2 1 1,-4-1-713,-1 1 1,-4 0 0,0 0 0,-1 0 0,0 0 0,3 0 0,3 0 341,-3-1 1,2 1 0,3-1 0,1 1 0,2-1 0,-1 0 0,0 0 0,-1 1 0,-2-1 0,-2 1 0,-4-1 389,8 0 1,-3 1 0,-4-1 0,0 1 0,1-1 0,3-1-212,0 1 0,1-1 0,1 0 0,0-1 0,2 0 0,0 0 0,0-1-191,-5 0 1,1-1-1,1 0 1,1-1-1,0 0 1,-1 0 0,0 0-1,-1 0 1,-2 1 127,5-2 1,-1 1-1,-2 0 1,0 0-1,0 0 1,-1-1-1,0 1-200,-1-1 0,2-1 0,0 0 1,-1 1-1,-3-1 0,-4 0 0,-6 2-402,16-8 0,-11 1 335,1 1-2999,-1 5 3033,-1 3 1,-17 5-1,-3 1 1</inkml:trace>
  <inkml:trace contextRef="#ctx0" brushRef="#br0" timeOffset="70375">22452 12276 24116,'2'38'80,"0"1"0,-1-1 0,1 0 0,1 5 0,0 2 0,1-1 0,0-5-80,0 12 0,2-3-1093,-1-10 1,0 2 0,2 3 871,0-3 1,1 4 0,1 1 0,-1-3 0,-1-6 0,1 4 0,-1-1 0,1 1 0,0 1 0,0-1 0,0 0 0</inkml:trace>
  <inkml:trace contextRef="#ctx0" brushRef="#br0" timeOffset="70591">23210 13014 15928,'-14'37'-547,"0"0"1,-3-3 0,0-8 0,4-19 0,-4-4 0</inkml:trace>
  <inkml:trace contextRef="#ctx0" brushRef="#br0" timeOffset="70741">23225 12555 5863,'0'0'0</inkml:trace>
  <inkml:trace contextRef="#ctx0" brushRef="#br0" timeOffset="71139">23524 12759 16986,'24'36'345,"-1"-1"1,0 7-1,-8-4-345,-13-13-504,-6 11-17,0-25-733,6-20 1254,9-4 711,9-6 0,3 0-218,4 2-210,8 12 0,0 7-418,-10 12 135,7 14 0,-2 3 0,-15-11 0,10 21 0</inkml:trace>
  <inkml:trace contextRef="#ctx0" brushRef="#br0" timeOffset="71520">24132 12804 20084,'47'-6'679,"1"0"0,-1 0 0,2-1 0,-3-1-657,0-2 1,-3-3-149,-11-2 0,-4-2-205,-6 3 0,-1-1-240,8-4 0,-3-4-1068,-5-14 1,-8 0-1639,-12 7 2572,-4-1 0,-7 8 1402,-13 26 0,-5 10 548,-1-3 0,-1 5-153,0 10 0,-1 7 0,4-3-308,5-2 0,2 1-633,-2 0 1,1 2-1,12-2 11,22-2 1,14-5-1149,4-5 0,8-4 0,0 0-107,-4-1 1,0-1 0,3-2-1,9-2 1,3-2 0,-5-3 436,-3-6 1,-5-2-1,3-1 1,-12-2 0</inkml:trace>
  <inkml:trace contextRef="#ctx0" brushRef="#br0" timeOffset="73752">27209 11937 16342,'-37'24'153,"-1"-1"0,0 1 0,1-1 1,-1 1-1,1-1 0,-1 1 0,0-1 1,-1 0-1,5-3 0,0 0 1,-3 3-522,-3 3 1,-5 5 0,-1 2 0,1-1-1,6-4 1,8-6 316,7 1 1,2-11-441,-19-28 1,2-5 0,8 20 0,4-27 0,0 0 0</inkml:trace>
  <inkml:trace contextRef="#ctx0" brushRef="#br0" timeOffset="73978">26280 12134 15698,'0'36'2167,"0"10"-3806,0-16 1,-1 1 1256,-1 4 0,0 1 645,-1 1 0,-1 0 419,-1-2 1,1-1-526,0-5 0,0-1 994,-1 15-115,15-15-346,21-14-1221,7-14 1,12-7 0,4 0 530,-13 2 0,3-1 0,1 0 0,-1 0 0,-2-1 0,1 1 0,-3-1 0,0 0 0,0 1 0,-1 0 0,1 0 0,0 0 0,-1 0 0</inkml:trace>
  <inkml:trace contextRef="#ctx0" brushRef="#br0" timeOffset="80732">2783 8005 16051,'-26'-5'1243,"0"0"0,11-5-312,46 10-495,5-1 1,5 0-1178,-10 1 1,3 0 0,8 0 969,-9-1 1,6 0 0,6-1-1,4-1 1,2 1 0,2-1-1,0 1 1,0-1 0,-3 1-1,-3 0 1,-5 0-588,7 0 0,-4 0 0,-2 0 0,-1 1 1,3-1-1,6 0 369,-11 0 0,4 0 0,4-1 0,2 1 1,1-1-1,0 0 0,0 1 0,-1-1 0,-3 1 1,-3-1-1,-3 1 0,-6 1 283,13-2 0,-7 1 0,-3-1 0,1 2-265,-1-1 1,1 1-1,-1 0 1,-3-1-330,2 1 0,-2 0 0,0 1-588,10-1 1,-1 0-752,-6-3 1,0-2 1528,8-6 0,-3-2 1,-17 7-1,-2-1 1,6-3-1,0-1 1</inkml:trace>
  <inkml:trace contextRef="#ctx0" brushRef="#br0" timeOffset="84478">17945 13415 18352,'41'-27'116,"0"-1"1,-1 1 0,1-1 0,0 1 0,0-1 0,0 1 0,0 0 0,-1-1 0,-1 2 0,-2 1 0,-2 1 0,1 1 0,-1-1 0,2 1 0,2-1-482,-1 1 1,2 0 0,1-1 0,1 0 0,0 1 0,0 0 0,-1 1 0,-3 1 0,-2 2-60,8-4 0,-2 2 0,-3 1 0,0 1 0,1 0 425,-2 0 0,0 0 0,0 1 0,1-1 0,1 0-172,-2 0 1,2-1 0,1 0 0,-1 1 0,-1-1 0,-3 2 184,5-2 0,-3 0 0,0 1 0,0-1 160,6-2 0,1 0 1,-2-1-1,-4 1-113,-6 2 1,-4 0 0,2-3-44,-1-3 0,1-3 0,0-1 1,-2 2-36,-2 2 0,-2 2 0,1-3-165,9-10 0,0-3 0,-6 5 98,-13 12 0,-2 2 669,2-6 1,-1 1-793,3-8 2348,-2-1-3553,-14 25 1670,-15 5-449,-17 13 1,-12 9-1,-3 3 178,5-3 1,-2 2-1,-2 1 1,0 0 68,6-3 1,-1 1 0,-1 0 0,1 0 0,1 0-57,-8 5 0,1 0 0,1-1 0,4 0-614,5-3 0,4-1 1,2-1 613,0 0 0,2 1-67,-1 2 0,5 0 67,13-7 274,34 0-196,7-13 1,10-6-57,-5 0 0,6-2 1,4-2-1,0 0 1,0-1-437,-6 0 1,0 0 0,1-1 0,-1 0 0,1 0 0,-2 0 413,5-1 0,1 1 0,-2-1 0,-1 1 0,-1-1 19,2-2 1,0-2 0,-5 2 0,-11 4 1720,-9 2-811,-6 43-694,-7-2-151,-2 14 0,-3 3-120,0-20 0,0 1-248,6 5 0,2 6 1,1-1-1,-2-7 1,1 13-1,6 0 1,1 1-1</inkml:trace>
  <inkml:trace contextRef="#ctx0" brushRef="#br1" timeOffset="287921">3506 10089 24575,'-4'-10'0,"-14"7"0,3 6 0,-26 10 0,6-3 0,0 1 0,-10 6 0,29-10 0,-25 14 0,28-15 0,-9 9 0,8-6 0,6 1 0,-8 2 0,8-3 0,-2-1 0,-13 20 0,4-8 0,-5 10 0,-3-2 0,11-12 0,-10 4 0,12-9 0,-1-2 0,10-4 0,-10 3 0,4-1 0,-14 14 0,13-11 0,-8 14 0,6 3 0,2 8 0,1-8 0,1-1 0,-2 8 0,1 1 0,-7 1 0,7-12 0,-1 3 0,-7 7 0,-4 6 0,2-3 0,1-2 0,-1 3 0,3-3 0,-1 5 0,-1 0 0,5-7 0,2-3 0,2-3 0,-4 13 0,2 0 0,5-8 0,2-4 0,2 1 0,-3 16 0,7-22 0,6-6 0,2-3 0,16 4 0,-6-14 0,12 5 0,5 3 0,-4-2 0,2 1 0,9 4 0,4 2 0,-6-3 0,3 2 0,-5-2 0,-6-2 0,0-2 0,10 0 0,5 0 0,-8-4 0,1-5 0,-8-1 0,-2 0 0,-6-6 0,-14 1 0,6 3 0,-7-3 0,3 3 0,17-11 0,0 2 0,5-3 0,-14 7 0,-4 2 0,5 0 0,-8 2 0,6-2 0,-14 3 0,5 0 0,-2-1 0,4-1 0,-1 1 0,-1-1 0,4-1 0,-5 1 0,0 1 0,-3-1 0,-1 2 0,2-1 0,4-5 0,-7 4 0,8-7 0,-2-22 0,1 14 0,1-26 0,-4 28 0,-1-8 0,-1-1 0,2 7 0,-5-16 0,1 20 0,-3-6 0,3 1 0,-1 11 0,2-16 0,5-13 0,-6 7 0,5-10 0,-8 21 0,1 8 0,-3-17 0,-3-2 0,1 9 0,-3-16 0,-2 2 0,1 22 0,-10-15 0,3 11 0,2 5 0,-23-2 0,-5 3 0,13 6 0,-5 0 0,-8-1 0,9 3 0,11 3 0,-26-4 0,4-9 0,19 6 0,-8-7 0,-7-5 0,6 1 0,1-2 0,6-2 0,-8-8 0,1-2 0,6 6 0,7 7 0,3 0-1043,-14-21 0,3 3 1043,11 17 0,11 10 0,-9-15 0,0-2 0,7 13 0,-5-9 0,1 1 0</inkml:trace>
  <inkml:trace contextRef="#ctx0" brushRef="#br1" timeOffset="296372">11434 13366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25:58.35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20979 10463 18683,'-16'-41'1876,"3"8"-1316,12 33 236,-2 0-712,2 3-45,-3 44-39,2-6-1093,3 1 1,0 10 0,0-1 806,0-12 1,0-2 0,0 2 314,1 8 1,0 2 0,0-2 89,-1-9 1,0-1 0,-1-2-90,-3 5 1,-1-1-31,0 0 0,-1 3 0,-1-6 0,-1 4 0,0 0 0,0-3 0,-2 12 0,0 0-520,3-14 0,-1 4 0,1 0 0,0-1 411,-2 12 1,1-1 0,1-3-176,0-2 1,0 1 33,2-7 1,0 4 0,-1-1 0,2-6 36,0-3 0,1-3 863,1 7 1,0-1-892,-1 6 354,1 8-287,0-15 0,0 4 56,1-20-5,0-6 44,0-5 247,0-4 3072,0-2-3156,0-7 360,0-5-413,0-13 0,1-4 25,3-12 36,-1 4 0,0-2 124,1 12 0,1-1 578,1-17 1,1-2-588,-3 11 1,1-1-74,0-10 1,0-4-345,-3 6 1,0-2 0,-1 3 228,0 0 1,0-1 31,-1 4 1,0-4 0,1-1 0,-1 7-499,0-3 1,1 3 480,-1 4 0,1-1 0,0 2 27,1 0 1,0 1 11,0 0 0,1 0 5,0 5 1,1-4 57,0-13 0,0-6 0,0 5-133,-1 13 0,-1 1-3,2-8 0,-1-3 0,-2 12 0,-2 15-78,0 14 541,-1 0-715,-1 5 1175,-2 6-1008,-1 13-44,0 6 0,-1 8 1,1-1 69,0 1 0,0 2-702,0 6 1,-1 6 0,2-3 666,3-14 1,1-1 0,0 3-727,0 6 1,1 4 0,-1 1 0,1-1 693,-1-6 1,1 1 0,0-2-1,-1 1-99,0 2 1,1-1 0,-1 0 0,-1-3 207,1 1 0,-1-3 1,0-3 16,-1-5 0,-1-1-3,1 1 0,-1 2-138,0 12 0,1-1 57,-1 7-172,1-11 0,2-13-1558,1-25 2494,0-26 1,0 9 0,0-15 0</inkml:trace>
  <inkml:trace contextRef="#ctx0" brushRef="#br0" timeOffset="1173">21494 10538 15389,'-1'45'58,"0"1"0,1-1 1,0 2-54,2-6 1,0 2-1,0-2-997,0-6 1,0-2-1,-1 2 995,1 10 1,0 2 0,-1 0-817,0-2 0,-1 0 0,1 0 842,-1-1 1,0 0 0,0-1-6,0-1 0,0-1 1,0 1 173,-2 1 1,0 1 0,0-5-180,-1-7 1,0-3-20,-1 9 0,-2-1-989,2-7 1,-1-4 988,0 4 724,-1 1-176,5-28 2230,1-7-2095,0-9 381,0-16 1,0-5-679,3-15-313,-1 5 1,0 0 74,2 14 0,0 1-8,2-18 0,0-1-64,-1 10 0,0-1 981,-1 8 1,0-2-1,0-5-886,-1-3 1,0-5-1,-1-3 1,0 2 0,-1 3-105,0-6 0,-1 3 0,0-3-356,0 6 0,1-5 0,-1 0 0,0 2 0,-1 6 289,-2 4 0,-1 5 0,0 2 22,-2-11 1,0 3-18,2 9 1,0 1-3,-1-5 0,1 0-468,2-15 471,0 19 853,2 1-1330,-3 24 347,3 16 107,-1 13 1,0 11-1,1 6 30,1-3 0,0 6 0,2 3 0,-1 2 0,1-1 0,-2-5-240,1 6 0,-2-3 1,1 0-1,0 3 233,1-6 1,0 4-1,1 1 1,-1-2 0,0-2-1,0-6-2,-2 3 0,1-5 0,-1-3 251,-1-2 1,0 0-256,0 3 0,-1 3 0,1-5-616,-3 11-801,1-8 1417,23-66 0,-15 20 0,16-34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49:12.7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3231 6609 19960,'-31'-34'1070,"0"-1"0,1 2 0,7 6-460,16 18-162,1 0-157,4 7 96,2 1-186,24-6-150,8 0-230,-1 0 0,12-1 280,-8 2 0,10 0 0,6-2 0,2 1 0,0-1 0,-2 1 0,-7 1-842,5-1 0,-6 1 0,1-1 0,6 0 792,-8 1 1,5-1 0,5-1-1,1 1 1,2-1 0,-2 0-1,-3 0 1,-4 1 0,-7 1-156,3-1 1,-6 1-1,-2-1 1,5 0 194,4-1 1,5-1-1,2 0 1,0-1-1,-3 1 1,-4 1-70,-3 0 0,-6 0 1,2 1-1,5-1 4,0 1 1,6-1 0,4 0-1,3 0 1,-1 0 0,-2 1-1,-4 0 1,-7 1-272,9-1 0,-7 1 1,4 0 243,-6 1 0,5-1 0,3 1 0,-2 0 0,-6 1 0,-9 2 7,14 2-6,5 3 39,-11-1 0,1 2-19,-6-2 0,0 1 790,13 1 0,0-1-785,-10-1 0,-1-1-25,-2 0 0,2-1 96,1 1 0,2 0 0,-4 1-96,-7-2 0,0 1 488,21 1 0,-8 0-482,-26 0 348,3-1-354,-17 0-867,-1-1-1038,2 1-1372,3 2 2901,24 5 0,-17-4 0,13 2 1</inkml:trace>
  <inkml:trace contextRef="#ctx0" brushRef="#br0" timeOffset="2289">19132 3640 23573,'0'-36'-174,"-1"7"-111,-3 35 167,-19 30 149,9-12 0,-3 3-706,-1 3 0,-3 4 0,1 0 703,-2 0 0,1 0 0,-1 1-357,-3 3 1,-1 1-1,1-1 366,0-2 1,-1 0-1,1-2-35,3-4 0,0-2 0,-3 3-446,-2 3 1,-4 3 0,-2 2 0,-1-1 0,2-2 465,-2 2 0,1-2 1,0-1-1,-1 1-284,4-3 0,0 1 0,0 0 0,1-1 0,1-4 193,-4 6 0,1-4 0,8-9 480,7-12-495,5-5 659,1-13-1281,0-4 219,-1-10 89,-1-4 96,1 1-6,3-4 0,2-2 873,-1-11-453,2 14 0,2 2 2598,3 5-2626,0 18 2214,0 2-2539,0 6 241,0 9 224,1 13 379,4 3 0,2 6 0,0-3-583,-2-6 1,1 0 144,5 22 0,2-3 272,-1-19-84,-4-14 683,17-3-565,14-22-651,-5 1 1,12-4 0,6-3 0,0 1-1,-5 1-92,-2 2 0,-2 0 1,-1 1-1,3-2 1,0-1-1,4-1 1,0-1-1,-3 2 1,-6 3-1,5 1 1,1-1-1</inkml:trace>
  <inkml:trace contextRef="#ctx0" brushRef="#br0" timeOffset="4892">6671 9443 22951,'49'3'333,"0"0"0,-8-1 1,2 1-1,2 0-846,-7-1 1,0-1 0,3 1 0,6 1 632,-8-1 0,5 0 0,4 0 0,3 1 0,1-1 1,-1 1-1,0 0 0,-2-1 0,-4 0-542,5 1 1,-4 0 0,-1-1 0,0 1 0,2-1 0,4 1 449,-9-1 0,3 1 0,2-1 0,1 1 0,1 0 0,-1-1 0,0 1 0,-3 0 0,-2-1 0,-4 1 0,9 0 0,-5 0 0,-3 1 0,2-1 0,5 0-66,-2 0 0,4 0 1,2 1-1,2-1 1,0 0-1,-2 1 1,-3-2-1,-4 1 71,9 0 1,-6 0 0,0-1 0,4 1-124,-7-1 1,3 1 0,4-1 0,-1 1 0,-3-1 0,-5 0 0,-7-1 142,6 0 0,-4-2 18,8-3 0,4-2 0,-5 0-71,-5 2 0,-1-1 16,2-2 1,3 0 0,-8 0-3294,3-3 0,-24 6 2457,-9 0 1,-9 4 0,-1 0 0</inkml:trace>
  <inkml:trace contextRef="#ctx0" brushRef="#br0" timeOffset="6368">15908 6900 18134,'-22'13'-4,"0"0"0,-1 3 1,0 2 106,3 3 1,-1 3 92,-2 3 0,-2 3 1,1-1-1836,-7 7 1,1-1 1624,3-3 0,-2 2 0,2-2 70,-3 3 0,1-2-349,0-1 1,1 0 297,2-3 1,0 1 297,4-4 0,-1 2 1,3-1-304,0 0 0,1 0 67,-2 1 0,3-3 135,8-6 1239,7-33-1973,-6-15 397,-3-4 11,-4-7 35,-1 13 22,-1 2 58,1 2 1,-1 1 58,-5-6-17,6 7 1,2 1 2036,4 3-1488,4 5-420,4 6-162,2 2-375,1 11 375,3 8 470,10 15 1,7 6 599,7 0 0,4 1-902,-7-9 1,1 0-1,1-2-6,6 5 1,6-10-983,-2-19 1,7-9 0,0-4 0,-6 0-224,1 0 0,0-2 236,0-1 1,6-3-1,0 0 1,-5 1 709,6-7 0,-8 3 1,7-3-1,-21 12 0,0 0 1</inkml:trace>
  <inkml:trace contextRef="#ctx0" brushRef="#br0" timeOffset="8097">21271 9673 14516,'48'0'409,"-1"0"1,1 0-1,-1 0 1,-4 0-1,1 0 1,-1 0 0,2 0-1,0 0 50,4 1 1,0-1-1,1 0 1,0 1-1,2 0-1006,-6 0 1,1 0 0,-1 0 0,3 1 0,3-1 0,4 2 658,-16-1 0,3 0 0,3 0 1,1 1-1,2-1 0,1 1 0,1 0 1,-1 0-1,0 0 0,-1 0 0,-2 0 1,-1 0-1,-3 0-214,9 0 1,-3 0 0,-3 0 0,0-1 0,0 1 0,0 0 0,3 0 0,2 0 114,-6 0 1,2 0-1,1 1 1,2-1 0,1 1-1,0-1 1,0 1-1,0-1 1,-2 0 0,-1 0-1,-2 0 1,-2-1-53,4 0 0,0 0 0,-2 0 0,-1-1 0,-1 0 1,-3 1-1,-1-1 0,-2 0 39,11 1 0,-4-1 0,-1 1 0,1-1-31,0 0 1,3 0 0,-1 0 0,-3-1 0,-9 0-1118,2-2 0,-9-1-746,2 1-18,5-2 1912,-45 2 0,7 2 0,-10-1 0</inkml:trace>
  <inkml:trace contextRef="#ctx0" brushRef="#br0" timeOffset="15217">12642 9589 18022,'48'-3'234,"-1"0"0,0 0 0,1 1 0,-1-1 0,1 0 0,-7 0 0,1 1 0,0-1 0,1 0 0,2 1 0,0-1 0,2 0 0,1 0 0,1 0-469,-7 0 1,1 0 0,2 0 0,1 0 0,1 0 0,0 0 0,1 0 0,1-1 0,-1 1 0,0 0 0,0 0 0,0 0 0,-2 0 0,0 0 247,4 0 1,-1 0 0,0 1 0,0-1 0,-1 0 0,0 1 0,0-1-1,0 1 1,0-1 0,-1 1 0,0-1 0,0 0-112,2 1 0,0-1 0,0 0 0,1 0 0,-1 0 0,-1 0 0,0 0 0,-2 0 0,-2 1 0,-2 0 1,-2 0 96,10 0 0,-2 0 0,-3 0 0,-3 1 0,-3 0 0,-4 1 413,17 0 1,-8 0-1687,-7 0 0,-3 0-365,-7 0 1,-1 0-1,1 0 1,0 0 982,-1-2 1,-1 1-1,2 0 1,-7-1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49:34.4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20518 2416 19081,'24'-12'3276,"17"2"-2704,-18 10-236,16 0-151,-13 0-17,-1 1-51,1 0-5,0 0 34,-1 2 0,3-1-1725,7-1 1,0 0 1620,-1 2 0,0-2-535,9 1 0,-2-2 544,-1 0-1,-10 0 0,3 0-19,9 2 0,-1-1-482,-11-1 1,-1 1 453,12 0 0,-2 1 2461,9 0-2439,-20 0 0,1 0-1525,20 2 1519,-23-2 1,-2-1-14,5 0 22,0 1-28,4-1-598,11 3 1,2 1 603,3-1-8,-11 0 1,7 1-1,-5 0 44,-10-2 0,1 0 40,3 0 0,3-1 1,-2 1 20,4-1 1,-3-1 1060,0 0 0,-3 0-1153,4-1 40,-10 0-51,-14 0 3145,3 0-3868,-12 0-799,1 0-1755,12-10 2457,-4 2 1,3-4 0,-10 6 0</inkml:trace>
  <inkml:trace contextRef="#ctx0" brushRef="#br0" timeOffset="1536">31418 1127 21299,'0'-20'-96,"-28"25"248,-11 20-77,7-2 1,-3 3-1715,2-3 1,1 2 1580,-4 2 1,0 1 141,-1 1 0,0 1 500,1-2 1,-2 3-549,3-3 1,-4 4-1,0 1 1,4-5-91,8-6 1,2-2-1,-2 2 62,-5 4 1,-3 3-1,1-1 1,5-6-9,-11 6-73,-5-7 6,17-11 0,-1-9 1594,17-16-2381,6-21 0,6-9-727,6 5 1,4-2 1557,-6 8 1,1-3-1,1 3 23,10-6 0,1 5 753,5-10-669,-2 3 95,-9 18 0,-1 1 62,3-7 33,0-4-1024,-9 25 543,-1 12 764,-10 38 0,-4 15-311,6-26 1,0 2 759,-2 8 0,-1 6 0,1-3-608,4-1 0,1-4-1781,0-9 1,2-1 1625,0 4 1,6-1-67,5-7 0,8-5-337,12-6 1,10-5-1,4-1 1,-6 0-850,5 7 1,1-2 188,-4-8 1,8-2 0,-3-2 0,-9-2-2458,11-11 2457,-6-8 1,-22 9 0,-7 4 0</inkml:trace>
  <inkml:trace contextRef="#ctx0" brushRef="#br0" timeOffset="3349">17599 4385 20319,'18'-29'103,"0"-1"1,-1 1-1,9-14 1,-2 4-104,-9 16 0,0 1-17,1-1 0,1 0 11,9-10 1,0 1-1,-7 9 1,3 0 5,5-7 0,5-2 0,-3 3 3,-5 6 0,1 1-2,-1 0 1,2-3 0,0 2 17,5-5 1,1-1-611,-5 4 0,1-2 0,-1 1 591,6-5 0,-1 0-447,-7 5 1,0-1 0,-5 4 328,0-3 12,-3 0-236,-11 14 174,-4 8-6,-1-2 1360,-1 6-1511,0-1 1665,-4 1-1616,-5 0-37,-10 2-1,-28 9-2963,2 1 3079,12-1 1,1 1 88,7-2 0,-1 1 25,-4 5 0,-3 2 0,5-2 84,-11 4 5,-23 18 102,62-38 78,1 0-6,20-5 1459,3-3 0,5-2-1558,15-4 1,4-2-76,-10 2 1,2 0-1,-2 0-204,10-3 0,-3 1 199,-6 1 0,-5 3 68,0 1-1,-9 4-67,-8 4 0,-3 2 347,6 22 0,1 10-445,-4-10 0,1 3 98,7 10 0,4 5 0,-5-5 0,-8-11 0,-1-2 0,4 2 0,0 1 0</inkml:trace>
  <inkml:trace contextRef="#ctx0" brushRef="#br0" timeOffset="8890">10345 11721 22487,'-1'-17'2900,"-5"0"-2664,-1 12-180,-3-3-56,2 3-5,-12 0-1,5 3-56,-10-1 57,8 3-46,-3 0 51,-1 2-72,-12 10-1004,-1 7 1065,0 4 5,3 5-323,0 8 323,6-6 9,9-8 0,0 1-3,-5 9 5,3 0 1,-1 3 14,4-6 0,0 1 27,-7 15 1,2 0-18,6-15 1,1 0 5,-2 9 1,1 0-4,5-16 1,0 1-4,0 6 0,0 5 0,0-2 29,0 4 0,1-1-34,0 4 0,-2 5 12,2-3 1,-1 5 0,1 0 0,1-6-16,1-4 1,0 0-94,0 0 0,-2 5 0,1 1 0,3-7 76,1 1 1,2-4-1116,0-6 0,0 0 1116,0 8 0,0 0 208,-2 14-196,-1-14 1,0 6 0,-1-2-11,-1 9 1,0 0-738,1-10 1,0 2 0,0-4 728,0 1 0,0-6 146,2-3-141,1 8-5,1-9 2274,-1 8-2274,-1 2 8,-1-8 1,0 1-9,1-5 0,-1 0 3,0 6 0,0-1-3,1 6 16,0 6 1,1 2-17,1 6-755,0-17 1,0 5 0,0-2 754,-1 4 0,1-3 1131,-1-5 1,1 3-1131,0 2 1,0 6-1,0 1 1,1-7 40,-1-2 0,1-1-108,0 11 0,0 5 1,0-7 107,0-11 0,0-3-39,0 1 0,0 1 39,0 1 0,0 0 1596,0 0 0,0-1-1577,0-2 0,0 5-39,0 5 0,0 8 1,0 1-1,0-6 3,0-1 1,0 1-5,0-1 0,0 10 1,0 2-1,0-4 0,0-10-18,0-9 0,0-2 55,0 7 0,-1 4 0,1-7-58,-2 3 5,-2 1-22,2-3 1,0 0 16,-1 9-1639,2-4 1,0 1 1612,1-13 1,0-1 25,0 0 0,0 1-70,0 12 1,0 0 69,0 3 0,0-10 0,0 0-2199,0 4 2193,0 0-1,0-9 0,0 1 7,1 13 0,3-6 0,0 0-5,3 6 5,-1-16 0,2 2-12,7 11 1,0-2 6,3 2 5,-2-5 0,1-3-38,-3-10 38,-2-3 12,11 23-12,-10-16 2,0 0 1,0-1 3,-2-3 2209,3 3-2220,3 3 118,-6-9-113,5 7 3276,0 5-3205,2 16-71,1-4 5,-3-1 1,0-1-11,1-8 70,-3-4 0,1-1-149,9 4 34,-9-13 16,5 7 29,-12-14-29,-3 0-33,-1-3-11,5 8 72,-2-2-22,7 8 17,-6-2-45,2 1-3221,-4 2 2932,8 11 306,-6-11-6,13 18 0,-13-25 40,8 6-74,-3-6 74,-4-6 3281,7 4-3267,-8-8-311,6 3 151,-3-5 21,2 4 24,-2-2 39,1 2 33,0 0-3243,13 9 2709,-5-2 383,4 4 17,-9-7 50,-6-3 34,-1-2 11,-3-1 40,2-1 3309,-4-1-3261,3 0-15,-4-1 0,0 1 0,0 0 0,0 1 0,4 2 0,-3-2 0,4 2 0,-2-2 0,-2 0-6,2-1 1,-3-1-29,0-1-89,1 0 117,0 0 6,-1 0 6,0 0-6,-2 0 39,2 0 79,-1-5 363,1-18-335,-1 5-45,-1-12-3378,0 16 3279,0 0 31,-1 1 45,-2 1-22,0 2-50,-1 2-6,1 2-3277,-4-11 2457,3 5 1,-3-3 0,5 8 0</inkml:trace>
  <inkml:trace contextRef="#ctx0" brushRef="#br0" timeOffset="15151">9525 9441 16650,'28'27'366,"0"0"1,0-1-1,6 2 1,7 3-1,3 1 1,-2-2 0,-5-4-313,1 1 0,-3-4 0,3 2-710,0 0 1,4 2-1,1 1 1,-1-1 0,-7-4-99,-2-1 1,-4-2 0,-1 1 754,0-1 1,-1 0 0,1 2 186,8 6 1,1 2 0,-2-2-187,-9-6 0,-1-1 0,1 1 0,6 5 0,2 1 0,-3-2 0,-5-3 1,0-2-31,2 1 0,2 0 0,-3-3 23,12 8-1,-5-5 0,-6-5 903,-21-15-986,-3-1-130,-3 1 102,0-2 3090,-5 1-3029,-6-3-286,-15-12 0,-5-3 95,-10-3-842,-1 1 1,-9-3 0,5 5 981,5 6 1,2 3 89,2-1 1,-1-1-1,4 4-951,6 3 0,4 3 907,2 0-247,9 0-56,7 1 302,5 8 62,9 6 221,8 8 0,3 1-123,-1-4 0,2-1-25,8 9 0,7 0 46,-2-7 0,7 0 0,1-1 0,-4-2-61,-1 0 0,-2-3 0,3 2 150,3 1 1,4 2 0,-2-1-1,-6-4-177,-1-3 0,-6-2 210,1 0 319,-23-8 320,-4-2-365,-1-9-330,1-9-152,3-18-30,-1-3 0,1-6-281,-2 7 0,-1-2 0,0 1-302,2-9 0,-1 2-262,-3-1 1,-8 9 841,-25 24 0,13 12 0,-9 2 0</inkml:trace>
  <inkml:trace contextRef="#ctx0" brushRef="#br0" timeOffset="19190">17591 10987 16549,'-36'23'180,"0"1"1,1-1 0,-1 0 0,1 1 0,-2 0 0,-1 2 0,-1 0 0,0 0 0,1 1 0,1-1-450,-3 2 1,2 1 0,0-1-1,-1 2 1,-3 1 292,8-7 1,-2 3-1,-2 1 1,-1 0-1,1-1 1,2 0-1,1-2 1,4-3-845,-5 4 1,4-2 0,0-2 0,-1 1 804,-1 2 0,-2 1 1,0-1-1,2-1 1,5-4-65,-5 1 1,4-3 156,-3 2 0,0-2-249,3-4 1,-1-3-43,4-1 0,1-4-711,-14-8-44,12-20-225,14-18 775,9 12 1,4-4 230,3 1 1,2-2-1,3-4 326,2 0 0,2-3 0,2-3 0,-1 2 0,-2 3-48,1-5 1,-1 3-1,2-3 13,0 4 0,2-4 0,0-1 1,-2 4-1,-2 8 385,-3 5 1,-2 3-250,1-6 1,0 2 84,-1 2-308,-2 12 428,-13 40 1,-5 17-1234,2-10 0,-1 3 973,1-2 0,-1 4 0,-1 3 0,0-1 165,1-3 1,-2 1 0,1 1-1,0-1 1,0-3 244,-3 11 0,1-4 1,0 2-342,2-6 1,-1 3 0,1-2 0,3-6 231,0-1 1,3-4-39,-1 14-151,6-6-22,2-3-20,29-19 1,18-5 0,3-2-1028,-8-5 0,4-3 1,1-1-1,0 0 116,-5 3 1,0 0-1,1 1 1,0-2 0,0-1-165,10-4 1,1-1 0,-3-2 0,-5 2 272,8 0 1,-9 1 0,-17 2 0,-2 1 0,13-3 0</inkml:trace>
  <inkml:trace contextRef="#ctx0" brushRef="#br0" timeOffset="65467">18397 12776 14320,'-34'33'70,"0"1"1,0 0-1,0-1 1,0 1-1,0 0 1,0-1-1,0 1 1,0 0-1,0-1 1,0 1-1,0 0 1,0 0-1,0-1 1,-3 0-1,1-3 1,1 0-1,0-1 1,-1-1-1,1 0 1,0 0-1,-1 1 1,-1 0-1,0 2 1,-1 1-276,4-3 0,-1 2 0,0 1 0,-2 1 1,0 1-1,-1 1 0,0 0 0,0-1 0,1 1 1,-1-1-1,1-1 0,1-1 0,1-1 0,1-2 1,1-1-1,2-3-215,-15 10 0,2-2 0,1-2 0,2-3 1,2-1-1,1-3 0,2-2 594,-5 1 1,3-3-1,2-2 1,3-2-1814,-16 9 1,8-13 1347,20-25 0,1-2 0,-13 22 1,6-3-1,25-49 0</inkml:trace>
  <inkml:trace contextRef="#ctx0" brushRef="#br0" timeOffset="65716">16537 13754 10422,'10'-40'666,"-1"1"1,1-1-1,3-10 1,-6 22-1487,-11 44 1,-7 22 0,-2 11 0,-1-4 989,1-6 1,-2 1 0,-1 1 0,0 1 0,0 2-215,1 1 1,0 3 0,-1 0 0,0 1-1,0-1 1,-1-2 199,-1 2 1,-2 0 0,0-2 0,2-2 0,0-4 431,0 2 1,1-4 0,1 0-188,3 2 1,1 0 0,3-3-352,-3 1 1,14-10-257,18-23 0,16-9 0,10-7 0,8-4 0,2-3 0,-1 0 1,-6 2-1,-10 3-887,5 0 1,-7 0 0,7-3 976,-10 2 0,7-3 0,4-3 0,4-1 0,1-1 0,-1-1 0,-3 2 0,-6 2 0,-6 3 0,-10 3 0,15-13 1,-17 12-1,-1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1:03.6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2727 3976 24055,'34'-9'1136,"6"-1"-855,9 3-142,-19 5 0,9-2 1,7 1-1,4 0 0,1-1 1,0 1-1,-3 0 0,-7 0-959,7 1 1,-6-1 0,1 1 0,6 0 673,-10 0 1,2-1 0,4 1-1,1-1 1,1 1 0,2-1-1,-1 0 1,1 1 0,-2 0 238,0 0 0,2 1 1,-1 0-1,1-1 0,0 1 1,0 0-1,-1 0 0,0 0 1,-1-1-40,1 1 1,-2-1-1,0 0 1,-1 0 0,1 0-1,1 1 1,2-1-1,2 0-45,-6 1 0,3-1 1,1 1-1,1 0 1,1 0-1,1 0 0,0-1 1,-1 1-1,0 0 1,-2 0-1,-2 0 0,-1 0 7,7-1 1,-2 1 0,0-1 0,-2 1 0,-1-1 0,-1 1 0,-2 0 0,0 1-249,5 0 0,-2 0 1,-1 1-1,-1-1 0,-2 1 1,-1 0 257,9-1 1,-3 1-1,-1 0 1,-3 0-6,4 1 0,-4 0 0,1 0 107,1-1 0,0 0 1,0-1-129,-5 1 0,-1 0 0,4-1-353,0 0 1,4 0-1,-1 0 1,-3-1 352,-2 0 0,-3-1 0,1 0 367,7 0 0,2 1 0,-5-1-367,-3-4 0,-4-1 977,-5-1 1,-2 0-978,-4 0 0,0 1 0,19-7 945,-29 9-945,-12 2-349,-4 0 2431,0-1-5359,10-10 0,4 1 2457,10-8 1,-11 11 0,-3 2 0</inkml:trace>
  <inkml:trace contextRef="#ctx0" brushRef="#br0" timeOffset="6510">8792 1035 17344,'-1'-21'1967,"1"4"-1827,-5 17-230,-7 0 12,-6 4 72,-14 8 1,-3 5 5,4-1 0,-2 1-838,1 1 0,-3 2 1,-1 2 852,2 0 0,-1 1 1,0 1-1,2-1-13,-4 1 0,2 0 0,-4 3 10,4-3 0,-2 3 1,-2 1-1,-2 2 0,0 1-4,8-5 1,-2 3-1,-1 1 1,0 1-1,-1 0 1,2-1-1,1-1 1,3-3-36,-3 2 0,2-2 0,2-1 0,-1 0 0,-2 2-195,-5 6 1,-4 4 0,-2 1-1,4-2 1,5-5 0,9-8 98,-3 3 89,10-9-95,7-7-51,8-6-150,10-28 134,2-1-481,1 0 1,1-2 539,0 1 0,1 0 2,1-1 1,2-3 424,0 1 0,3-2 0,0 0-320,0 1 0,1 0 0,1-2 101,2-6 0,1-1 0,-1 2 156,0 1 0,-2 4-821,0-3 594,-28 56 42,-2 6 0,-1 8 176,-1 4 1,-2 5-1,1 0 825,3-9 0,0 0 0,0 0-922,-2 7 1,0 2-1,2-5-150,1-3 1,1-4 159,3-5 1,1-1 53,-3 16 17,4-11 823,22-11-695,8-12-330,3-9 0,5-3-434,9-4 0,3-1-557,-6 0 0,2-1 0,5 0 991,-8 1 0,5 0 0,3-1 0,-1 0 0,-3 1 0,-4 1 0,4-2 0,-5 2 0,2 0 0,6-2 0,-1 1 0,0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1:37.35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15354 5386 20123,'-7'-37'1461,"7"58"-1189,6 5 0,4 8-1092,0 7 1,3 9 0,1 2 0,0-3 384,1-1 0,1-2 0,1 2 458,-4-11 1,1 3 0,0 0-1,0-1 1,-1-4 9,3 4 1,-2-4 0,1-1 260,3 8 0,-1-3-235,-2-7 0,-1-1 414,-2-4 1,0 1-393,4 10 1,0 2-1081,-2 4 1,0-1 1054,-2-11 0,-2-2 28,-1 3 0,-4-14 1678,-5-27-1969,-7-11-31,-4-8 0,-1-4 140,1 6 0,-4-2-44,-12-8 0,-9-4 1,5 6 115,11 13 1,-1 2-381,-21-14 0,3 8 294,20 23 57,5 1-97,5 6 84,4 4 68,3 10 2725,2 5-2294,9 1 1,6-1-230,7-8 0,3-2-110,-1 7 1,5-8-355,5-22 0,8-14 0,0-5 1,-6 4-120,0-2 0,-2-1 489,-1-2 1,4-4-1,-2 0 1,-6 4-765,-5 0 1,-5 3-984,-2 0 1,-1 1 818,0-8 1,-6 9 0,-10 15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1:48.8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10294 577 18744,'0'27'882,"1"15"1,1 3-766,-1-19 1,0 1-6,2 12 0,-1 5 0,1-5-635,-1-12 0,1-1 598,0 9 1,1-1-3353,1 14 3301,0-3 1,0 2 332,-1-15 1,-1-1-330,0 2 0,1 2 0,0-3 25,-2-1 1,1-3-24,0 2 1,1 2 44,-1 7 0,1 5 0,0-1-73,0-5 0,0 0 0,-1 2-2,2 5 0,0 1 0,0 4 10,-1-11 0,0 3 0,0 0 0,0-1 0,0-5 12,0 12 1,0-2-9,-1-6 0,2 4 0,-2-1 0,0-6 11,-2-2 0,-1-4 0,1 1 1,-1 0-1,0-1 0,0 0 42,0 9 0,0 1-45,0-11 1,-1-1 13,0 6 1,-1 2-12,-2 3 0,-1 2 20,0 7 0,0 0-264,-1-5 0,1-1 252,1 1 1,1-4 28,0-8 2857,-1 0-2869,2-2-1182,-2 1 0,-1 1 1165,0 3-30,1-5 0,0-1-149,1-9 185,1 0 813,2-3-846,-1-1 28,1-2 22,0-3-23,0-1-27,0-4 3270,0 0-3168,-1 0 186,1-3-289,-1 1 841,1-3-1165,-1-1-2958,-4 0 2457,-5-2 1,3 2 0,-1-2 0</inkml:trace>
  <inkml:trace contextRef="#ctx0" brushRef="#br0" timeOffset="2849">12392 4861 23511,'29'4'394,"-1"0"1,8 1-1,7 1 1,1 0-1,-4-1-1504,6 2 1,1-1 1144,-5-1 0,6 1 0,0-1 0,-6-1 38,4-1 0,-4-2-31,2 0 0,3 0 26,-8-1 1,4 1-1,1-1 1,-4 0-49,-5 0 1,-2 0 0,2 0-9,2 0 1,3 0-1,0 0 1,-5 0 482,6 0 0,-5-1-403,-3 0 1,-3 1-93,15-1-391,-20-4-1138,-24 3-1748,-1-8 3244,-8-3 1,6 6 0,-6-3 0</inkml:trace>
  <inkml:trace contextRef="#ctx0" brushRef="#br0" timeOffset="4089">20777 3557 14645,'12'-22'1770,"-6"7"-1770,-14 24 201,-9 9 143,-6 9 1,-2 3-1018,3-4 0,-2 2 768,2-2 1,-1 2-1,-4 3 85,-1 1 0,-4 3 1,-2 1-1,0 0 1,2-3-145,1-3 1,1-1-1,0-1 1,-1 2-556,-2 2 0,-3 4 1,1 0-1,0-3 0,4-4 543,-1-2 1,2-4-1,1-2-474,-10 5 1,3-4 331,-4 0 84,13-5 0,2-8-1982,5-29-129,10-17 1646,-1-2 175,10-5 737,1 10-419,4-5 84,1 0 3119,9-4-3069,-4 23 707,28 12-578,-19 22 104,6 12 1,-2 7-85,-12-7 1,-3 2 835,5 11 0,-3 3-21,-6-4 0,-2 3 0,-1-4-887,1-8 0,0-1 16,-2 20 0,2-8 585,0-29-122,1-6-325,25-11-1998,15-5 1,7-1-1,-10 4 1,3-1 1091,-1 0 1,4 0 0,-7 1 0,5 2 0,-11 3 0</inkml:trace>
  <inkml:trace contextRef="#ctx0" brushRef="#br0" timeOffset="7061">6383 7355 13138,'38'8'812,"0"0"0,6-1 1,2-1-1564,-14-4 1,2-1-1,3 0 935,2-2 1,5-1 0,1-1 0,1 1 0,-3-1-146,-2 0 0,-1 0 1,0 0-1,3-1-15,-1 0 0,5-1 1,2 0-1,-2-1 0,-2 1 1,-6 0-25,1-1 0,-6 1 0,1 0 298,8-2 0,0 1 0,-6 1-1827,-8 2 0,-5 0-1748,2 2 2718,-3 12 0,-24-7 1,-3 9-1</inkml:trace>
  <inkml:trace contextRef="#ctx0" brushRef="#br0" timeOffset="7450">7237 6806 11990,'34'1'267,"0"-1"1,0 1-1,15 0 1,-4 0 34,2 0-116,-13 4 1,7 4 0,-5-1-134,-5 0 1,1 1-330,3 3 0,4 1 1,-6 2 325,-11-1 1,-1 3 124,2 7 0,1 6 1,-2-2-109,0-1 0,-5 4 118,-7 6 0,-2 9 0,-7 1 0,-9-5-268,-13-9 0,-11-3 1,-3-1-1,2 2-372,4 5 0,1 3 0,-1 0 0,-5-4 455,-4-6 0,-6-2 0,-1-2 0,3-2 0,6-4 0,-1 3 0,4-3 0,-2 3 0,0-1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2:08.29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2631 4734 19496,'-7'-21'296,"-33"44"-49,7 12-849,12-10 1,-1 4-1,0 1 781,4-2 0,1 0 1,0 2-630,-4 7 0,0 2 0,0 1 549,4-6 0,1 0 1,-1 1-1,0 3 31,0 2 0,0 2 0,-1 2 0,2-1 1,1-3-68,1-2 0,1-4 0,0 1 0,1 0-17,-2 6 0,0 2 0,1-2 0,3-3-736,2 11 1,4-3 730,3-6 0,1 2 0,1-2-8,1 5 1,1-1-109,1-8 0,0-1 0,2-5 75,9 4 434,2-10-1918,2 1 1238,-4-10-2594,0 2 3647,-5-6 1,-6-5-1,0-1 1</inkml:trace>
  <inkml:trace contextRef="#ctx0" brushRef="#br0" timeOffset="1584">3714 6942 16191,'8'49'301,"0"0"0,-1 0 0,1 1 1,0-1-1,-1 0 0,-1-9 0,-1-5 1,0 0-1,0 4-192,2 4 0,0 5 0,1 2 1,-1-1-1,-1-5 0,-1-8-1322,-2 3 0,-1-4 1305,1 15 0,-1-2-30,-1-15 0,-1-1 425,-2 4 1,-2-2-280,-3 12 609,-7-15-391,2-35-532,-1-25 61,5-3 0,0-3 45,2 8 0,-1-1 700,-1-9 0,0-2-734,2 1 1,0 0-9,2 9 0,1 0 8,-1-7 1,1-1-7,2 4 1,0-2-114,3-2 0,0-4 1,0 3 149,0 0 0,-1 1 3,1 1 0,1-1 0,-1 8-6,-1 1-223,1 5 38,-1 12-83,0 3 41,-7 37 1,-3 18 266,-1-2-383,3-10 0,-1 4 0,1-3 408,0-5 0,0 0-9,0 3 1,-1 3-1,0-2-28,0 3 1,0-1-6,-2 10 0,1-5-12,2-6 484,4-25 805,2-7-1042,1-13-266,0-14 0,0-8-178,5-14 1,1-3 174,-2 2 1,0-1-1,1 13 0,1-1 0,-1 3 60,0 6 0,-1-3-81,-1-16 1,-1-7 0,0 7-257,-1 16 0,1 1 195,0-15 0,0-4 1,-5 24-3179,-13 58 2457,11-4 1,-11 12 0,16-21 0</inkml:trace>
  <inkml:trace contextRef="#ctx0" brushRef="#br0" timeOffset="8230">2694 8871 14460,'-4'-28'3276,"-2"6"-2872,3 22-348,-3 0-213,2 0-140,-2 2 28,-14 17 269,-4 5 19,5-2 1,0 2-17,-1-1 0,-2 3-1,2 0 0,-1 2 0,-2 4-444,-2 5 1,-2 4-1,1 2 1,0-4 441,0 0 0,2-2 0,-1 2 1,2-2 0,-1 3 1,1 0-1,3-4 2,1-3 1,2-2 0,2-4-1385,0 0 0,1-2 1381,-6 11 0,3-5-1817,7-14 1878,5-8 46,3-5 913,8-22-223,-2 5-797,6-17 2217,-4 10-2256,6-7 3315,-6 9-3199,4-1-156,-7 12-10,-1 4-158,-1 2-2049,7 24 2296,1-7 6,10 18 106,2-13 112,6-2-3330,5-2 3318,8-1-99,-8-8 0,6-1 1,3-3 1,6-3 0,1 0 0,-6 1-81,3 1 0,-1-1-190,9-1 1,5-1-1,-23-2 218,-31 1 0,-3 1-62,-7 0 78,-31 0-11,1 0-64,3 0 0,-1-1-3,5-2 0,0-3-25,-2-2 1,-3-1 0,2-2 212,-5-2 0,0-1-177,5 1 0,-2-2 1,4 1-12,0 0 0,4-1 71,1 1 0,1 0 10,-5-5 0,2 0 631,-5-15-572,-1 0-134,26 8 5,7 10-11,0-2 517,0 0-584,13-16 67,0 6-62,15-12 62,-1 5 0,-12 17 0,3-2-804,6-8 1,5-4-1,-3 2 804,0 1 0,1-1-2,1-1 0,2-3 0,-4 3 766,-4 6 1,-2 2-785,-2 2 0,-2 0 14,11-16-2116,-3-2 2122,-12 15-56,-1 1-79,-9 17-55,-2 4 1702,0 1-2094,-3 4 938,-4 3-406,-5 6-34,-22 20 73,3-2 1352,7-6 0,-1 1-1358,5-5 1,-1 3 11,-4 5 1,-3 6 0,-2 1 0,5-3-16,-5 4 1,1 1 7,4-6 1,-3 3 0,1 1 0,3-3-37,-1 10 1,4-5 44,8-14 0,1-1-39,-4 19 0,2-3 92,10-17 141,6 15-146,7-24 22,10 7-59,11 2 1,5 1-96,-12-8 0,0 1-353,16 9 1,4 1 439,0-5 0,-4-2 0,-4-2 0,-8-4 0,0 0 0</inkml:trace>
  <inkml:trace contextRef="#ctx0" brushRef="#br0" timeOffset="10054">3652 9956 17154,'31'0'694,"1"0"1,6 0 0,8 0-346,-8 1 0,8-1 0,5 1 0,2 0 0,-2 0 0,-5 0-1169,5-1 1,-4 0 0,1 0 0,5 1 912,-8-1 1,3 1-1,4 0 1,0-1-1,0 1 1,-1 0-1,-2-1-284,-1 0 0,0 1 1,-1-1-1,-1-1 0,-1 1 1,-1 0 237,-2 0 0,-2-1 0,0 1 0,1-1 0,4 0-2,-4 1 1,5-1-1,2-1 1,2 1-1,-1 0 1,-1-1 0,-4 1-1,-3 0-56,7-1 0,-5 1 0,-1-1 0,2 0 32,-1 0 0,3 0 1,0 0-1,-4 0 0,-5 0 1,8 0 1,-6 0-6,-10 1 0,2-1-790,7-2 0,6-1 0,-4 0-866,-1 1 1,1 0 1733,6-1 0,5-1 0,-11 1 0,0 0 0,1 2 0</inkml:trace>
  <inkml:trace contextRef="#ctx0" brushRef="#br0" timeOffset="17533">20033 11600 18520,'30'-6'1496,"7"0"-1014,8 6-289,-17 0 0,1 0-308,3 0 0,3 0 414,2 0 0,3 0 0,-1 0-1231,7 1 1,2-2 1067,-7 1 0,3-1 0,8 0-7,-15 0 0,5-1 1,5 0-1,4 0 1,1 0-1,1 0 1,-1 0-1,-2 0 1,-3 0-1,-6 0-449,10 1 1,-7-1 0,-1 1-1,1 0 1,8-1 329,-12 1 1,4-1 0,5 0-1,1 0 1,2 0 0,0 0 0,-1 0-1,-2 1 1,-3-1 0,-5 1 0,-5 0 10,10 1 0,-8 0 0,-2 0 0,-1 0-5,10 0 1,-2 1 0,0-1-124,-1 1 0,1 0 1,-4 0 136,5 1 1,-1-1-213,7 1 1,0 0 229,-9 0 0,2 0 24,4-1 1,4 0 0,-1 0-60,-11 0 0,-1 1 0,4-1 0,-4 1 1,4-1-1,1 1 1,-1-1-1,-4 1 386,1 0 0,-3 0 0,6 1-393,-6 1 0,7 0 1,3 1-1,1 1 1,-1-1-1,-3 0 1,-6 0 588,7 0 0,-7 0 0,5 0-595,3 1 0,6 2 0,1-1 0,-4 0 0,-8-1 0,-4 0 0,-4 0 0,1 0 0,1 2 229,-2-2 1,0 1-233,9 3 1,-2 0-1,-10-2 0,-1 0 458,6 2 0,1 0-453,-4-1 1,3 1-519,6 0 1,6 1 0,-3 0 518,3 0 0,-1 0 23,-1-1 0,2-1 0,-6-1-9,-12-2 0,-4-2 117,25 3 494,-3-1-409,-5-2-57,-2-1-28,-3-2-96,-4 1-4,-2-2-2596,4 2 2483,-10-2-497,-3 1-45,-13-1-2656,-7-2 2502,-1-17 0,0 13 0,0-13 0</inkml:trace>
  <inkml:trace contextRef="#ctx0" brushRef="#br0" timeOffset="19116">3743 12966 18179,'14'-14'1188,"7"0"-863,-7 12-1,11-2 35,5 0 33,-3 1 0,1 1 33,20-2-249,-16 2 1,2 0 95,2-1 0,3 0-810,-1 1 1,2 0-1,0 0 592,-6 0 0,-1 0 0,1 0-9,6 1 0,3-1 0,1 1 15,-4 0 0,1 0 0,1 1 1,-4 0-45,-1 0 1,-2 0 0,2 0-1,4 0 1,3-1 0,2 1 0,-2 0-655,-3 0 1,1 0 0,-1 0 0,-3 0 646,1 0 0,-3 0 1,2 0-587,0 0 0,3 0 0,-1 0 0,-7 0-1062,1 0 1,-5 0 1526,2-3 0,-5 0 0,-9 2 0,2-4 0</inkml:trace>
  <inkml:trace contextRef="#ctx0" brushRef="#br0" timeOffset="20842">1430 12178 17826,'22'-23'-4,"0"-1"0,1 2 1,1 1-42,18-5-716,-15 11 1,2-1 754,4-1 0,2-1 246,2-2 1,4-1-243,-5 2 1,4-2-1,2-2 1,-1 0-524,-4 0 1,1 0 0,-1-2 0,1 1 511,1 0 0,1 0 1,-1-1-1,-2 1-40,3-6 1,-2 1 0,-7 2-85,-6 3 0,-3 0-388,3-5 0,2-4 1,-4 4 479,-4 6 0,-1 1-1189,12-18 0,-7 5 1004,-18 24-67,-2 2 28,-3 9 1375,0 0-1252,-6 4 573,-4 4-458,-12 10 0,-6 4 1581,0 0 1,-2 1-1803,-1 1 0,-2 3 0,2-3-216,-1 0 0,4-2 243,2-2 1,5-4-28,11-7 252,9-8 101,1-1 34,4-1 21,4-4-100,8-4-11,3-6-2904,3 0 3385,9-1 1,4 0-1320,-6 8 1,0 2 1201,15-6 0,-2 4-260,3 13-14,-18 8-1663,-17 16 1528,-4 2 0,-1 0 0,2 3 0,0 15 0</inkml:trace>
  <inkml:trace contextRef="#ctx0" brushRef="#br0" timeOffset="25418">3721 14699 24844,'28'-9'757,"9"-1"-612,11-1-711,-18 5 0,1-1 675,5 0 0,2 0-3,3 0 1,1-1-7,2 2 1,4-1-729,-12 3 0,4-1 0,3 1 0,1 0 1,-2 0 669,7 1 0,1 1 0,-1 1 0,0-1-32,-7-1 0,1 0 0,0 0 0,-1 1 0,-2 0 267,12 2 0,-2 0 0,-3 0-193,-6 0 0,-1 0 0,-3-1-84,1 1 0,0-1-99,1 1 1,2 0 0,-4-1 100,-5 0 1,-4 0 0,1 1 0,-1 0-834,-3 0 0,3-1 833,13 2 0,6 0 0,-4 0 1,-9 0 0,1 0 281,13 1 0,7 1 1,-8 0-283,-20-1 1,-1 1 7,9 0 0,0 0-4,12 1-715,-17-1 0,2-1 740,-1 0 0,2 0 465,0 0 0,4 0 1,-3 0-467,4 0 1,0 0-13,1-1 1,5 0 0,-2-1-4,-6 1 0,0-1 0,0 0 414,0 0 0,0 0 0,1 0-429,7 0 0,1 0 0,-2 0-207,3 0 0,-3 0 207,0 0 0,0 0 22,0 0 1,-3 0 28,8 0-9,-16 0 0,1 0-20,7 0 0,-1 0-22,-6-1 0,0 1 20,11-1 0,0 0 1419,-11 0 1,-1-1-1435,-1 2 1,1-1-1128,12 0 0,0 0 1119,-13 1 0,1 0 3,8 0 0,0-1-67,-14 1 1,-1 0 83,1 0 0,-1 0-17,2 0 0,0 0 265,0 0 1,1 0-249,17 0 0,2-1 5,-10 1 0,0-1-298,13 0 0,-1-1 298,-16 1 1,0 0 13,7 0 0,-1-1 1367,-13 2 0,0-1-1401,4 1 1,-3-1 82,1 1-85,10-1 0,-19 1-3277,6-3 2457,-23 3 1,-1-2 0,-2 2 0</inkml:trace>
  <inkml:trace contextRef="#ctx0" brushRef="#br0" timeOffset="27594">12161 16088 18196,'30'-33'704,"1"0"0,-1 4 1,3-2-1,-1 4-508,2-1 0,3 1-1016,-5 4 1,5-3 0,0 1 0,-2 2 698,-4 3 0,-2 2 0,2-1 139,8-5 1,3-1 0,-4 2 39,3-1 1,-2 1-171,-5 2 0,1-1 0,-1 1 128,5-4 1,-1 0-13,-8 6 0,1-2 0,0 0 22,4-3 0,-1-1 0,-2 2-26,-4 2 0,0 1-383,2-3 1,2-1 0,-7 4 332,-6 5-68,0 0-566,-19 15 348,0 0 576,-5 0-548,-4 0-65,-17-2 1,-4-1 277,-13 0 70,7 0 0,-5 1-95,8 2 0,-3 2 1,4 0 705,-1 3 1,0 0-645,-7 3 0,-4 1 0,6 1-9,12 0 0,3 0 1438,-7 4 0,5-2-1936,7-1 128,8-5 437,20-3 214,16-9 0,15-7 0,6-4 1,-5 1-206,4 0 0,-2-1 1,3-2-524,-6 4 1,3-1 0,1-1-1,-1 0 1,-3 0 513,5-3 0,-4-1 0,-1-1-122,2-2 1,0-1 0,-6 4 210,-10 5 1,0 1 86,16-12 1,-11 8-177,-28 18 84,0 8 106,1 4 2471,1 11-2594,2 3 489,-1 5-668,-1 1-1255,-3-6 1,-1 1 1366,0 23 0,1-10 0,-3-13 0</inkml:trace>
  <inkml:trace contextRef="#ctx0" brushRef="#br0" timeOffset="33486">21416 15039 17591,'38'8'156,"0"-1"0,0 0 0,0 0 0,-7-5 0,5 1 0,5-1 0,4 0 0,3-1 0,2 0 0,3 0 0,2 0 0,1-1 0,1 1 0,-1-1 0,1 0 0,-2 0 0,-1 0 0,-2 1 0,-2-1 0,-4 0 0,-3 0-324,8 0 0,-5 0 0,-2 0 1,-2 0-1,-1 0 0,1-1 1,0 1-1,2-1 0,4 1 0,4-1 179,-12 1 0,3-1 0,2 1 0,2 0 1,2-1-1,2 1 0,1-1 0,1 1 1,0-1-1,1 1 0,-1-1 0,1 1 1,-1-1-1,-1 0 0,-2 0 0,0 1 1,-3-1-1,-1 0 0,-3 0 0,-3 0 1,-3-1-134,16 0 1,-4 0-1,-4 0 1,-2-1 0,-2 1-1,-1-1 1,0 1 0,2-1 135,10 1 0,-1-1 0,-1 0 0,0 0 0,-1 0 0,-2 0-2,2 0 0,-1 0 0,-2 0 1,-1 0-1,-2 0-4,-2 0 1,-1 0-1,-3-1 1,-2 1 324,13-2 1,-6 0-334,-14 1 0,-4-2-258,6-3-3019,7-7 3091,-4 6 0,0 1 1,2-4-1,-10 7 0,0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3:04.5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2792 6487 20543,'27'6'472,"-1"-1"0,9 4 0,4 2 0,-1 1-1259,-4-1 0,0 0 0,2 1 832,0 0 0,3 1 0,1 0 0,-3-1-774,6 2 0,-2-2 1,-1 1 729,-2-1 1,-1-1 0,-2 1 1,9 3 0,-2-1-3,-5-1 0,-2 0-11,-7-1 0,0 0 105,5 6 0,-2 1-223,-9-2 0,-2 1-95,18 14 11,-27-12 939,-10-14-777,-1-3 3210,0-1-3008,-29-20-157,9 4 1,-1-3-82,-7-3 1,-1-1 83,-1-3 0,2 0-53,6 4 0,1 2 28,1 0 0,0 0-17,-14-13 57,-1-2-3289,19 17 2877,-1-1-31,18 15 179,2 2 864,10 0-640,1 6 22,11 2-22,1 7 22,5 3 12,4 1 0,2 2-12,2 2 0,0 0 3282,0 2-3254,-4-3-1,-5-1-76,-18-8 55,-7 0 89,-2 1-1301,-16 4 1,-8 1 1496,-13 10-173,1-4 1,-3 0-1138,6-8 0,-2-1 1064,-11 8 1,1-1-67,12-7 0,2-1-18,-6 3 0,4 0-633,7-3-1428,12-5-1171,8-4 3557,26-4 1,-15-1-1,15-1 1</inkml:trace>
  <inkml:trace contextRef="#ctx0" brushRef="#br0" timeOffset="8618">28437 4606 20179,'-16'-39'145,"3"66"1,1 18-20,8-6 0,2 7-673,-1-10 1,1 5 0,-1 4 0,0 2 0,1-3 0,0-4 271,2 1 0,0-4 0,0-1 0,0 2 284,1 11 1,0 3 0,0-2 0,1-4 21,-1-7 1,0-4 0,1-2 2,1 8 0,0-3 551,-2-8 0,1-2-462,0 21 350,0-18 1,0 1-393,1 5 0,1 0-59,0-3 1,0-1-23,-1-7 0,1-3 0,-2-3-84,-2-15 2700,0-1-2700,0 0 327,0-1 149,-2-4-386,-6-13-6,0 5 5,-1-7 46,5 12-51,3 2-863,0 1 779,5 7 154,4 23 0,0 8 14,2 2-69,-4-8 0,0 6 0,-1-2-1650,-2-1 1,0-1 1735,1 1 0,-1-2-54,0-6 1,0-2-3,1 0 22,-3-20-17,-1-2 1,0-1-28,0 0 1108,0 1 2145,-1 0-2673,-2-2-575,-36-26-95,13 10 39,-1-2 0,-5-4 0,4 2-50,-12-9 35,13 10 0,-3-4 0,5 5 43,-2-3-11,-9-5-476,31 23 207,3 2 128,5 5 152,6 5 84,6 9 17,6 7 45,5 4 33,4 3-22,5 1-399,1 0 309,-17-17 1,0-1 10,19 13-1544,-14-13 1,0 0 1958,16 6-135,-1-5 112,-12-9-83,-8-7-107,4-10-134,10-16 0,2-7-146,-12 10 0,1-2-105,7-11 1,3-4-1,-4 2-226,-6 7 0,-3 0-190,7-9 1,-4-4 520,-16 0 0,-6-4 0,0 8 0,5 14 0,-2 1 0,-7-9 0,0 1 0,0-1 0</inkml:trace>
  <inkml:trace contextRef="#ctx0" brushRef="#br0" timeOffset="19432">30369 7337 19944,'-34'18'95,"-2"5"19,3 6 1,-1 4-1754,6-7 1,-1 1 1408,3-3 1,-2 2 0,2-2 276,-5 4 1,1-1-12,-1 0 1,0-1-7,1 0 1,0-1 570,2-1 1,-2 0-589,-4 1 0,-3 2 0,5-3 316,9-7 1,1-1-302,-20 13 0,10-8 90,29-19-12,1-2 2256,2-6-2486,0-4-100,0-9-95,5-6-774,6-3 1,4-7 0,-1 4-162,-2 6 1,-1-1 1223,4-6 0,3-4 1,-3 4-5,-4 6 1,-2 3 83,5-18 381,-1 4-324,-8 18-270,-4 13 3163,-1 15-2311,-3 17 0,-4 15 0,0 4 0,1-8-493,2-5 0,-1 1-868,-2 12 1,-2 10-1,0-2 1,3-14 1119,1-7-61,-3 9 72,12-38-325,8-3-1773,25 2 1,9 1 1578,-2 3 0,1 1 0,2-3 0,-3 0 0,-14 2 1,0 0-1</inkml:trace>
  <inkml:trace contextRef="#ctx0" brushRef="#br0" timeOffset="21719">10274 5805 15569,'-14'-39'1703,"3"8"-1395,11 31-12,0 0-492,0 3 286,2 21 33,6 4 25,-1-4 1,3 5-947,5 0 0,3 2 0,0 0 1075,6 7 0,2 2-160,-2-2 1,2 2 0,1-2-243,-5-8 0,-1-2 1,3 2 234,0 2 1,2 2-1,1 0 1,-2-1-80,1 0 1,-2-2 0,2 4 7,-1 0 0,3 3 1,1 3-1,-2 0 0,-1 1-26,-3 1 1,-2 1-1,-1 0 1,-1 0 0,1-2-515,3 2 0,-1-3 1,0 0-1,-2 1 499,0 5 1,-2 1 0,-1-3 0,-2-7 3,-3-5 1,-1-6-3,6 11 56,-5-12 0,-3-4 875,-8-13 1265,-6-8-2196,-17-27-64,1 1 1,-4-4 0,2 1 1,-1 2 0,0-1 75,-2-2 1,-1-2-1,1 4-47,5 9 1,1 1-40,-6-3 0,1 2-756,-16-4 477,9 9 195,17 24 73,22 20 84,5 12-3,-1-17 0,2-1-206,0 2 0,2-1 220,0-1 1,1 0-774,6 5 1,-1-2 934,3 1 3065,9 2-2976,-16-50 0,-1-22 0,1-8 0,-1 7-754,-1 8 1,0 2 0,1-4-165,-1 0 1,2-6-1,1 0 1,-2 1 0,-2 7 234,4-6 0,-4 8 1,1 6-1,-11 23 1</inkml:trace>
  <inkml:trace contextRef="#ctx0" brushRef="#br0" timeOffset="24881">29531 8147 16560,'11'33'2404,"0"4"-1665,-3 2-351,-5-6 0,-1 5 0,1-1-298,0 0 0,0 3-746,-2 0 1,1 7-1,-1 3 1,0-2 0,0-7-111,0 8 0,-1-3 805,1-6 0,-1 5 0,1-2 0,-1-7 772,0-6 1,0-4-728,0-1 0,0 0 84,0 21 814,-4-3-887,-1-15 1,-2-1-91,-4 14-1106,-1-3 1,1 1 1251,-1 9 1025,5-19 1,0-1-864,0 14-195,4-20-28,0 1-6,3-7-79,0-9 34,0 1 3237,0-7-4128,0 0-2190,0-5-235,2-3 2457,5-8 1,-4 7 0,3-2 0</inkml:trace>
  <inkml:trace contextRef="#ctx0" brushRef="#br0" timeOffset="27609">29974 6290 14157,'15'-32'1030,"-1"-1"1,0 4 0,-5 6-532,-11 15-466,-17 23 1,-8 10 24,8-8 1,-1 1-213,-3 5 1,-3 3 0,0 1 183,-2 3 0,-1 2 0,1-2-489,5-4 0,0-1 1,-1 1 461,-7 9 1,-2 2 0,-1 0 14,7-7 0,-2 2 1,1-1-1,1-2-17,-2 4 1,1-3 0,0 3 6,0-2 1,0 1-1,-1 0 1,3-2-7,2-2 0,2-1 0,1-1-5,-8 11 0,1 0 0,4-4 0,1-2 3,4-4 0,2-1-1366,-2 1 1,1-2 1432,1 1 56,0-2-11,16-22 109,1-2-618,0-7 1183,5-6-1586,12-29 413,0 1 1954,-4 11 1,0-1-1647,-2-6 1,-2 0 75,-1 9 0,-2 0-846,2-7 1,-2 3 843,-2-3-7,-2 10-94,-1 11-196,-1 8 22,0 6 200,-2 52 294,2-12-257,-2 2 1,2 1 297,3-13 0,2-1 22,0-1 0,2-1-59,2-1 1,5-3 7,25 7 0,5-5-109,-16-11 1,1-3-64,4-1 0,4-2 0,-3-4-289,-3-9 1,-2-4-15,2-1 0,0-3-306,-3-1 0,1-1 555,15-1 0,-2 1 0,-6-2 0,-9 11 0,0-1 0</inkml:trace>
  <inkml:trace contextRef="#ctx0" brushRef="#br0" timeOffset="32981">30767 9826 14897,'5'-46'3276,"-1"5"-1769,-4 36-1507,-5-1 0,-5 6-44,-11 5 44,-10 4 0,-10 9 16,16-6 1,-2-1 25,0 2 0,-4 2 118,-7 3 1,-6 3 0,0 0-1030,6-3 0,1-1 0,-1 0 891,4-1 0,-1 1 1,0-1-1,2-1-20,-1 0 0,1-1 0,2-1-120,-1 1 0,0-1 134,-12 5 1,0 0 0,11-5 0,1 0-15,-7 3 1,-2 0-6,-5-2 1,5-1-4,4 0 3,3-4 1,9-2 2690,24-6-2660,0-1-181,3-5-345,5-3-702,22-24 937,-6 9 109,-4 6 0,2-3-916,11-13 1,-2 0 497,-6-1 474,3 1 0,-6 3-221,-20 15 89,-4 8 68,-5 4-34,-19 1 530,1 19 0,-3 10 0,1-2-82,5-10 0,1 1-62,-5 11 1,-1 5 0,8-5 296,10 4-33,5-2-168,1-5 206,2 10-3721,2-6 2375,14 0 0,6 1-785,-4-9 1,3 1 1624,7 2 1,5 1-1,-5-4 1,11 7-1,-16-12 1,0-1-1</inkml:trace>
  <inkml:trace contextRef="#ctx0" brushRef="#br0" timeOffset="34095">30536 11496 15911,'-47'-4'143,"0"-1"1,3 2 0,2 4 15,14 2 1,2 2-3,-1 1 0,-2 2 194,-8 1 0,-4 2 0,3-1-231,-1 1 0,-1 0-68,0-1 1,-3 2-1,0-1 22,7-2 1,0 0 0,-2 0-895,-1 1 1,-3 1 0,-1 0 0,4-1 805,0 0 0,2-1 0,0 1-16,-10 2 0,-1 2 0,12-3-300,16-4 168,4 0 44,15-5-33,42-19 50,-17 5-126,10-6 0,1-2-41,-5-3-200,-3-5 0,-3-1 138,-6 2 237,-5 3 1,-2 2 41,-10 5-167,-1 8-353,-5 7 1035,-9 20-167,-1 1 202,-6 13-163,8-5 1302,7 3 0,3 2-10,-3 7-1037,6 4 1,2-2-335,1-17-66,6 14 10,-2-36-94,6 3-107,1-2-594,6 3-1045,7 2 1,3 1 982,9 1 1,-13-2-1,-2-1 1,-8-4 0</inkml:trace>
  <inkml:trace contextRef="#ctx0" brushRef="#br0" timeOffset="65532">13582 6268 24161,'46'-1'560,"-21"1"0,1-1-428,3 1 0,1 0-62,3 0 0,1 0 14,2 1 0,0-2-762,2 1 0,0-1 706,-2 0 0,6 0-9,-3 0 0,7 0 0,4 0 0,1 0 0,-3 0-3,-6-1 1,-2 1 0,1 0 0,0-1 0,2 1-6,-1-1 0,1 1 0,1 0 1,0 0-1,0-1 0,-1 0-7,9-1 1,1 0-1,-1 0 1,-5-1 0,-8 1 220,-1 0 0,-4-1-223,7 1 0,3-1 0,-16 1 37,-22 2 195,-3 1-312,-3 0 28,-6 0-34,-21 0 0,-8 0 81,8 0 0,-4 0-679,-4 1 0,-6 0 1,-1 0-1,2 0 661,4 0 1,2 1 0,-2-1-737,-9 1 1,-4 1 0,-3-1 743,6 0 1,-5 1 0,-2-1 0,4 0 0,5 0-12,6-1 1,4 1-1,-4-1 24,-2 0 0,-7 1 0,0 0 0,6-1 0,12-1-5,5 0-1657,6 0 1528,16 0 1005,2 0-893,8 1 2255,8-1-2124,13 1 1,5-1-49,-3 1 1,1-2-5,-1 1 1,3-1-1,3 0-46,6 0 0,6 0 1,0 0-1,-3-1-9,-3 1 0,-2 0 0,1 0 573,-1 0 0,2 0 0,-1 0 0,-8 0-570,-1 1 1,-10 0 158,-16 0-232,-11 0-123,-34 4 107,-11 0 44,10 1 1,-10 1 0,-2 1 0,5-1-583,6-1 0,3 0 1,-4 0 621,4 0 0,-4 0 0,-1 1 0,1-1 0,2 0 9,-10-1 0,4 0 1,1 0-8,-6 0 1,1-1-5,12-1 0,0-1 1,2 1 168,-5-1 0,5 0-251,2-1-2911,57-4 3001,24 1 12,-16 2 1,4-1 0,4 0-302,3 0 0,6 0 0,2 0 0,-1 1 1,-8-1 282,-4 1 0,-5 0 0,4 0-119,3-1 1,7 1 0,2-1-1,-6 1 1,-12 1 169,4 0-1,-18 0 206,-6 0-290,-20 0-120,-12 0 0,-10 0 89,-6 0 1,-8 0 0,-3 0-1,4 0 421,0-1 1,3 1 0,-5 1-364,4-1 0,-5 1 1,-2 0-1,4 1 0,6-1 850,-5 0 0,4 2-965,5 1 1,-2 0 0,7 0-97,-6 0 3017,1 3-2866,58-7 123,3 0 3,13-3 0,3-1-1171,-11 2 1,1-2 1144,14-1 1,0-1-34,-12 0 0,0 2-517,1-1 0,-1 0 519,-3 1 1,3-1 32,5-1 1,4-1 0,-6 1 6,-10 2 0,-1 0 5,23-5 1,-11 1 176,-32 7-151,-3 0-3350,-3 1 0,0-1 3113,-1-2 1,1 1-1,-1 0 1</inkml:trace>
  <inkml:trace contextRef="#ctx0" brushRef="#br0" timeOffset="66346">13605 4995 14925,'2'26'213,"1"0"0,1 1 0,1 0-1852,3-3 1,1 1 729,0 4 0,0 1 1040,-1 3 1,-1 1 382,1 2 1,-2 1-417,-2 2 0,0 0-586,-2 1 0,0 1 527,-1 0 1,-1 1-447,0-4 0,0 2 436,1 3 1,1 4 0,0-5-193,0-8 1,0-1-395,1 21 0,3-11-506,1-32-2214,-3-17 3181,0-17 1,-4 6 0,0 1 0</inkml:trace>
  <inkml:trace contextRef="#ctx0" brushRef="#br0" timeOffset="67235">14937 4780 14017,'10'37'517,"0"-1"1,1 1 0,-1-1 0,2 6-1,0 1-447,-2-7 0,0 5 0,1-1 0,-1-2-139,0 0 1,-1-2 0,1 0 159,0 3 1,1 1 0,-1 1-535,-1-5 0,-1 2 0,1-1 0,-2-1 445,1 1 0,0-1 0,-1-2 31,-1 10 1,-1-2-1082,-3 3 1,-2-4-1221,1 9 1649,0-18 0,2-5-2658,6-13 2923,5-17 0,-4 1 1,-2 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3:53.1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15180 12886 0,'34'-10'0,"-1"1"0,1 0 0,7-2 0,0 0 0</inkml:trace>
  <inkml:trace contextRef="#ctx0" brushRef="#br0" timeOffset="4269">17936 11987 8763,'22'8'3276,"-6"-2"-749,-14-6 749,-2 0-1740,-2-2-1228,-2-1-2961,-16-6 3079,-21-4-376,18 6 0,-3-1-673,-5 0 0,-5-1 1,2 1 661,-5 0 0,0-1-112,4 2 1,-3 0 0,-1 0 116,-3 0 1,-2 0 0,-5-1-9,10 2 0,-5 0 0,-3 0 0,-2 0 0,0 0 0,3 0 0,4 0-43,-9 0 0,5 0 0,0 1 0,-5-1-203,9 1 0,-5 0 0,-1-1 0,-1 0 0,3 1 0,3 1 0,7 1 210,-1 1 0,7 2 0,-6 0 1,0-1 1,-6 0 0,-3 0 0,-1 0 0,3 0 0,4 0-2,-10 1 0,4-1 0,-4 1 254,10-1 0,-4 0 0,-3 1 1,1-1-1,3 0 0,5 1-254,-1-1 0,4 1 0,-1 0-80,-2 0 1,-2 0 0,0 0 0,2 0 82,-1 0 1,1 0 0,-2 0-2,-9 0 0,-2 0 0,4 0 33,-2 0 0,2 1-35,5 0 0,-2 1 0,2 0 0,-6 0 0,0 0 0,9 1 0,-2-1 0,-1 1 1,1-1 0,-3-1 1,1 0-1,2 1 455,1-1 0,1 0 1,-2 0-456,-4 0 0,-4 1 1,-1-1-1,-1 1-2,7-1 0,-2 1 0,-1 0 0,3 0 0,2 0 1,-4 0 0,4 0 0,-7 2-25,5-1 1,-8 1 0,-2 1 0,0 0-1,4 0 1,7-1-27,3 1 1,7 0 0,-8 1-55,0 1 0,-8 2 0,-4 0 1,-2 2-1,1-1 0,4-1 0,8-1 101,-4 1 1,7-2-1,-4 2-376,-3 0 1,-7 2 0,-1 0-1,4-1 1,9-2 376,1-2 0,6-1 3,-2 0 0,2 0 744,1-1 0,1 0-761,2-1 0,-1 1-806,2-1 0,-2 0 823,-13 2 0,0-1-3,8 0 0,1 0-28,-12 0 1,0 0 67,12-1 1,2 0-66,-2-2 0,1 1 919,0 0 0,-1 1-925,-13-1 0,0 0 0,13-1 1,-1 1 68,-11 0 0,2 0-38,15-2 0,-1 1-94,-4 1 0,-3 0 0,2 1 1,1-1 1,1 1 26,0 0 0,-1 2 0,0 0-27,-16 4 0,4 2 59,17-4 1,0 0-607,-10 2 1,-5 1 0,6-1 642,-7 3 0,11-4 0,1-1 253,-6 2-253,9-4-6,-5 2 2089,0-1-2083,8-1 544,-7 1-544,9 0-15,-7-1 0,-9 1 0,5-1-10,9-1 0,1 0 754,-13 2 1,-4 0-1,6 0-762,-1 1-309,5 0 0,-1 0 331,-3 0-26,-6 2 1,1 0 30,13-2-58,4-1 0,-1 1 30,1 2-39,-17 9 17,9-3-1424,-5 9 1,0 1 1474,6-3-15,4 0 0,2-1 758,12-8-738,0 1 332,2-3-332,1 2 25,1-3-25,1 0-5,0 0 3281,0-1-3216,1 1-60,1-1-28,0 1 11,-3 5-45,5-5 1,-3 5-29,5-2 90,1-1-34,1 4 34,1-1-5,0 20 5,2-11 0,1 5 0,1 0 5,3-4-10,3 14 38,-1-17-999,1-1 1011,0-1 11,0-4-6,-3-5 124,11 12 33,0 0-106,5 4 5,-4-5 12,-5-5-12,1 0-55,-1 1 1045,1 1-884,13 15-229,3-2 101,2 1 0,-3-7-40,-12-12-44,-2 0 6,6 7 0,-6-5-6,2 3 320,-3-3-320,-3-5 17,10 7 89,-1-4-44,3 2 55,0-4-22,-5-4 185,18 5-173,-14-5 30,7 2 0,1-1-70,-7-1-1536,6 1 0,0 0 1682,-5-2-37,0-1 0,1-1 43,14 3-163,-1-1 90,-2-1 241,-1-3-180,-8 0 39,4-2 1,0 0-180,4 1-37,-10-2 1,4 1 67,18-1 0,0 1-76,-20-1 1,1 0-21,11 0 0,6 0 0,-7 0-2,-12 0 0,0 0 24,12 0 0,5 0 1,-4 0-23,-9 0 1,-1 0 12,3 0 0,4 0 0,-2 0-231,3-1 0,-1 1 216,-9-1 0,3 0 2,8-1 0,5 0 0,-5 0-5,-7 0 0,-1 0 6,14-1 0,4 1-708,-12-1 1,1 1 0,-4 0 707,-3 0 0,1 0-1,3 0 0,3-1 0,-3 1-60,-2-1 1,-4 1 57,16-2 0,-11 3 0,5 0 0,-4 0 0,-10 1 0,0 0 2,11-1 0,4 1 0,-5 1 42,14-1-13,-4 0 0,2 0 790,-17 0 1,-1 0-805,11-1 0,1 1-17,-12 0 0,0-1 3,0 0 0,0 1-1,-2-1 1,1 1-816,-3 0 0,1-1 824,20 1-5,-5-1 22,-7 0 97,-1-1-80,-2 0 84,5 0 0,2 0-104,-13 0 0,1 1-424,8-1 0,4 1 1,-2-1 417,3 2 1,-3-1 8,2 1 0,-2-1 663,-2 1 0,-3 0-635,12 0 0,-12-1 0,1 0 11,17-3-50,-15 3 0,-1-1 28,15-1-40,1 1 12,-2 0-6,-1 0-3,-11 2 1,0-1-9,10-1-316,-13 2 1,0-1 416,4-2 1595,4 0-1628,6-2-52,-22 3 1,2-1 0,11 0 0,2-1-20,-1 2 0,0-1-221,-1 0 0,-1 1 224,-5 1 0,-1 0 1151,-3 0 0,-2-1-1145,16 2 8,-14-1 0,0-1-8,14 1-18,-9 0 1,2-1 11,-7 2 0,0-1 656,8 0 1,3-1-652,11 2 1,1-1-192,-18 1 0,0-1 186,17 1 0,-1-1 6,1 1-6,-3 0 28,-1 0 780,-5 0-808,-1 0 16,5 1 1,2 1 6,-19-1 0,0-1 70,19 2 1,4-1-61,-8 0 1,2-1 0,-4 0-32,-4 0 1,0 0-121,13 0 1,5-1 0,-7 0 119,-18-1 1,-2 1-3,7-1 0,0 0 11,11-2 11,-11 2 1,0-1-18,-6 0 1,0-1-798,4 0 0,4 0 1,1-1 792,11-2 1,2-1 0,-3 0-133,-12 3 0,-2 0 0,2-1 131,11-1 0,2 0 0,-7 1-3,-15 2 0,-2 1-998,1 0 0,0 0 1007,24-3-6,0-1-413,-8 2 1,6-1 0,-2 1 412,0 0 0,0 1 320,1-1 0,2 0 0,-5 1-320,-7 1 0,-4 2 0,15-2 6,-1 0 11,-14-1 0,1-1 22,15-2-24,-9-3 0,5-2 0,-5 1-15,-10 3 0,0-1 1,3-1 1,4-3 0,-3 2 105,-1-1 1,-3 0-58,15-8 237,-7-2 1,5-4-1,-5 3-231,-14 7 0,-1 0 624,8-6 1,3-2 0,-6 3-637,-2-3 6,-2 1 1,1-1 33,4-6-56,-7 9 0,0-4 232,-1-21 1,-5 0-255,-1-1 3,-4 16 0,0-5 1,-4 5 612,-4-4-600,-2 6 1,1 0-23,-1-7 0,-1 10 0,-1 0 0,-4 0 277,-5-3-283,-3-1-81,-2-2 1,-1-1 18,-4-8 18,4 8 0,-1-1-118,2 5 0,0 2 56,-6-7 25,6 9 0,-2 1 3076,-17-6-3219,5 8 93,10 8 0,-2 0-14,-10-3 97,7 6 1,1 0-1689,-13-7 1736,13 8 1,-1-1 5,-7-7-17,6 4 1,0 0-40,-16-9 50,14 7 0,-2 0-241,-8-5 1,0 1 47,15 7 0,0 0-143,-11-6 1,0 2-2936,-6 2 0,1 9 0,-4 5 2457,4 8 1,20-1 0,4 1 0</inkml:trace>
  <inkml:trace contextRef="#ctx0" brushRef="#br0" timeOffset="8525">9099 11642 16443,'0'-46'-79,"0"8"-10,0 38-197,0 0 656,13 24-90,3-6 0,3 2-101,3 6 0,3 3 0,0-1-133,-1-3 1,-1-2 0,8 4-19,-2-2 0,7 3 0,4 3 0,3 2 0,1-1 0,-3-1 0,-3-2 0,-7-5-1121,5 4 1,-7-5 0,6 4 1091,-2-3 1,7 5-1,3 2 1,0-1 0,-4-2-1,-8-6 1,-12-10 465,-11-6 39,-5-4 12,-2-1-806,-21-11 0,-23-13 1,1 2 286,8 6 0,-2-1-508,2 0 0,-6-3 0,2 0 0,5 4 530,1 2 1,5 4-20,-5-4 2028,24 11-2515,38 38 487,-2-8-547,0 2 0,2 2 550,-6-10 0,0-2 22,0 1 0,1-1-136,10 4 0,-1-1 144,-10-8 1,0-1 25,5 1 0,-2-2 2924,-1-6-2327,-7-3 50,-6-11-577,5-31 0,-1-16-619,-9 16 1,-1-1 0,1-1 177,3-3 0,1 1 1,-5-1 33,-9-4 1,-6 0 0,1 12 0,-1 11-1,-22-13 1</inkml:trace>
  <inkml:trace contextRef="#ctx0" brushRef="#br0" timeOffset="20383">11174 7295 6652,'19'40'-27,"-1"1"1,1-1 0,0 0 0,-3-3 0,-1-3 0,-1-4 0,-1-4 0,1-1 0</inkml:trace>
  <inkml:trace contextRef="#ctx0" brushRef="#br0" timeOffset="20744">13275 12409 6871,'-23'37'-162,"-1"1"1,0-4-1,1-6 1,2-10-1,2-7 1</inkml:trace>
  <inkml:trace contextRef="#ctx0" brushRef="#br0" timeOffset="21053">12925 12374 6479,'39'-12'94,"-1"1"0,1-1 0,-2 0 0,-1 2 0,-2 1 7,0 4 0,-2 1-1740,-2-1 1,-3-1 1467,15-7 2050,-21-2-1879,-12-1 148,-23 1-983,-9 3 682,-17 6 0,-13 3 0,3 1-242,4-1 1,-1 2 429,5 0 0,-5 0 0,0 1 0,5 1-21,-8 1 0,5 1-14,-1 0 0,1 1-132,5 0 1,2-1-40,1-2 0,1-3-129,7-4 1,2-2 299,1-4 0,3-1 0,-1-5 0,8 2 0</inkml:trace>
  <inkml:trace contextRef="#ctx0" brushRef="#br0" timeOffset="21081">12092 12272 8170,'0'0'0</inkml:trace>
  <inkml:trace contextRef="#ctx0" brushRef="#br0" timeOffset="23946">13016 11286 14225,'-1'36'354,"0"1"1,1-1 0,1-1-151,2-6 1,2 0-593,1 1 1,0 1 518,1 2 1,1-1-23,-1 2 1,0 0-24,1-1 1,-1 2 11,1 10 0,-1 0-76,-2-13 1,0-2-20,0 7 0,-1-3 36,0 4 224,-3-15 114,-7-8-623,-6-18 264,-8-13 1,-2-4-19,-4-6 3,5 3 0,1 0 2,4 2 421,1-2 573,5 6-1178,3 4 106,5 8-11,2 5 84,3 0 213,9 0-90,2 0-17,7 3 482,18-3-554,-16-6-34,18-6-418,-21-5 1,-4-3-484,3-2 397,7-7-673,-22 23-363,-4 5-471,0 1-1266,-5 4 2657,3 0 0,-3 1 0,4-2 0</inkml:trace>
  <inkml:trace contextRef="#ctx0" brushRef="#br0" timeOffset="26773">17874 10981 18739,'-4'35'741,"1"1"0,-2 5 1,-2 2-520,1-12 0,-2 2 0,0 0-1211,-2 6 0,-1 2 1,-1 0 1100,-2 1 0,0 1 1,0 0-57,-1-2 0,1 1 0,0-2-38,1-5 1,1-1 0,1-2 55,-3 9 0,1-3-74,3-6 0,1 0 298,1-3 0,-1-1-298,1 2 0,0-1 0,0-2 0,-1 0-605,-6 8 0,-1-2 213,-2-4-476,-11-5-129,11-45 274,-3-20 541,9 16 0,0-3 176,0-6 1,-1-5-1,2 3 126,0 4 1,2 0 881,-5-16 0,3 5-1394,6 17 1273,3 23-528,11 26 222,3 10 172,14 6 1,4 0-519,-10-19 1,1-1-99,13 9 1,4-4 72,-4-15 1,0-4-146,-6-1 0,-1-2-51,8-2 0,0-2-8,9-9-700,-10-10 1,-3-6-735,-9 6 0,-2-2-205,5-6 1,-3-1 1608,-6-15 1,-12 28 0,-3-1-1</inkml:trace>
  <inkml:trace contextRef="#ctx0" brushRef="#br0" timeOffset="29346">11773 15009 19524,'42'-5'1892,"3"-1"-1421,-3 4-79,7 0-8,-1 2 0,2 0-225,-17 2 1,0 1-1041,1-1 0,3 0 0,-4 0 1032,-2 3 0,0 0-793,0-1 1,3-1-1,3 0 904,5 0 0,3-2 0,1 1 0,-3 0-206,-1 0 0,-1 0 0,1 0 213,-3 0 0,3-1 0,-2 0 0,-4 0-185,3 3 0,-5 0-45,-9-1 0,2 1 69,7 0 0,5 0 1,0-1 51,-6-1 1,0-1-1,2 0-59,9 1 0,1 0 0,-2 0 457,5-2 0,-3-1-519,-1-1 0,-6-1-39,-4-1-5,4-2-51,-19 3 2542,-6 1-4228,-6 0-1535,6 0 3104,10 2 0,-9 0 0,6 0 0</inkml:trace>
  <inkml:trace contextRef="#ctx0" brushRef="#br0" timeOffset="30471">19291 15210 20845,'42'0'1117,"-10"-1"1,0 1-597,14 0-972,-12 0 0,4-1 0,1 1 691,7 0 1,3 0-145,-14 0 1,4 0 0,1 0 0,-1 0-12,-2 0 1,0 0-1,1 0 1,3 0-582,4 0 0,3-1 0,2 0 0,-1 1 0,-4-1 538,-2 1 0,-3 0 0,0-1 0,5 1-4,-4-1 0,4 0 1,3 0-1,2 0 1,-2 1-1,-3-1 0,-5 0 120,3 1 1,-5-1-1,-1 1 1,3 0-149,6-1 0,2 0 0,2 1 0,0-1 0,-3 1 23,6 0 1,-2 0 0,-1 0 0,-4 0-230,-4 0 0,-2 0 0,1 0 225,5 0 0,3 0 1,-1 0-1,-8 0 13,-5 0 0,-2 0 316,11 0 1,-1 0-306,-18 0 1,2 0-12,8 0 1,9 0-1,3 1 1,-1-1 0,-8 1-41,5-1 1,1 1-4,-6-1 0,7 1 0,2 0 0,-4-1 0,-11 1 248,7 0-253,-2 0 6,-7 0 0,-1 1-6,4-2 760,16 3-749,-31-2-10,-10-1-62,1 1 2168,-8-1-3076,-2 0-2302,-7 0 0,-7-1 2864,-20-7 1,16 5 0,-6-5 0</inkml:trace>
  <inkml:trace contextRef="#ctx0" brushRef="#br0" timeOffset="31645">11457 16515 21416,'37'-3'327,"0"0"1,1 0 0,-1 0-1,6 2 1,4 0 0,5 1-1,0 1 1,1 0 0,-3 0-1,-4 0-983,-2 0 1,-3 1-1,-1 0 1,1 0 0,4 0 571,-4 0 1,3 0-1,3 0 1,0 1-1,2-1 1,-1-1-1,-2 0 1,-1-1 174,1-1 0,-1-2 0,0 1 0,-1-1 1,-1-1-1,-1 1 0,-1 0-270,7 0 1,-2 0-1,-2 1 1,2-1 0,1-1 206,2 0 1,2-1 0,1 1 0,-1-1 0,-1 0 0,-4 1 74,3 0 1,-3 1 0,-2-1 0,2 1-68,4-1 1,0 1-1,0-1 1,-5 1-15,-3 1 0,-3 0 1,4 0-11,-2-1 0,5 1 1,2 0-1,-2-1 1,-4 1-2,1-1 0,-5 0 0,3 0-10,0 1 1,2-1-1,-1 0 1,-4 1-2,9-3 0,-7 0 1898,3 0-1948,-22 2 477,-6 1-1115,-14 2-1402,-1 0-1187,-9-4 2457,-10-4 1,5 3 0,-2-2 0</inkml:trace>
  <inkml:trace contextRef="#ctx0" brushRef="#br0" timeOffset="48814">19166 3631 16241,'-41'25'247,"-1"-1"1,1 0 0,-1-2 0,1 3-170,15 0 1,0 5-1,1 2 1,2-3-1564,-7 9 0,2-1 1647,6-10 1,-1 1-1,-1 0-18,-1 1 0,-2 1 0,0-1-45,-2 1 0,-2 0 0,0-1 31,-1 1 1,-1 0 0,-1-1-81,0 0 1,-1 0-1,0 0 298,2-2 0,-1 1 0,-3 2-337,6-5 0,-3 2 0,-1 2 1,1-2-1,2 0-246,0-1 1,1-1-1,1 0 1,-2 1 235,0 0 0,-2 1 0,0 1 0,2-1 0,4-4-1,-13 10 0,6-4 0,8-6 0,3-3 1484,-3 3-1529,13-11 39,0-1-184,3-4 1985,3-4-1828,-5 5 33,7-6-6,0 1 1,6-3-68,-2 0 62,-3 2-34,1-1-11,-4 2-23,5-1-3198,0-1 2724,1 0 0,1-1 0,1 0 0</inkml:trace>
  <inkml:trace contextRef="#ctx0" brushRef="#br0" timeOffset="49310">17029 4734 18061,'34'30'334,"0"0"1,-2 0 0,2 3 0,-1 2-180,-8-8 1,-1 2-1,1 0 1,1 2-812,0 0 1,1 2-1,2 1 1,-1 2 0,0 0 578,-1 0 1,1 2-1,0 1 1,-1 0 0,0-1-1,-3-2-278,4 3 1,-2-2-1,-1 0 1,1 5 395,-6-5 1,2 4-1,1 3 1,-1 1 0,-2-2-1,-2-1 1,-3-5-156,1 13 0,-5-4 0,1 2 143,-1-9 0,2 2 0,0 2 0,-2-2 0,-4-4-103,-2 3 1,-3-3-1,-3-3 153,-1 2 0,-3-3-23,2 1 0,-2-2 525,-2-3 1,-3 1-515,-6 15 1,1-3 1689,0-1-2186,1-7 1,5-13 1450,13-31-1022,20-31 0,-13 19 0,11-17 0</inkml:trace>
  <inkml:trace contextRef="#ctx0" brushRef="#br0" timeOffset="50048">20380 7580 15620,'-32'24'468,"0"-1"0,0 1 0,1 0 0,-4 3 0,-1 0 0,0 1 0,1-1 40,-3 3 0,1-1 1,0 0-1,-3 1-918,8-5 1,-1 1 0,-1 0 0,0 0 0,0 0 0,0-1 498,-5 5 1,0-1-1,0 0 1,1-1 0,0 0-317,4-3 1,1-1-1,0 0 1,0 0-1,-3 2 300,3-1 1,-2 1 0,-1 1-1,0 0 1,-1 1 0,1-1-1,0 0-16,-4 3 1,0 0 0,0 1 0,1-1 0,-1 0 0,1 0-290,1-2 1,0 2 0,0-1-1,1-1 1,1 0 0,2-2 60,-6 6 0,1-2 0,3-1 1,4-4-662,-4 2 0,7-4-1308,-1 1-1137,14-15 3454,34-36 0,-11 15 1,18-18-1</inkml:trace>
  <inkml:trace contextRef="#ctx0" brushRef="#br0" timeOffset="50849">17459 8236 19781,'46'2'534,"0"1"0,-12 0 0,1 2-523,5 8 0,4 4 0,-3 1-257,2 3 0,-2 5 254,-6 0 1,2 4-1,0 2 1,-4-3-1102,-3-2 1,-3 0 0,2 1 991,2 4 1,2 3-1,-1 0 1,-5-2 102,1 4 1,-5 4-277,-6-1 1,1 8-1,-1 0 1,-3-5 342,-4-8 0,-1-2 0,0 2-31,2 8 0,1 5 0,-1 0 0,-6-7-135,-8 1 1,-4-4 213,0 3 1,-4 1 79,-7-5 1,-5 3 0,0-3-131,4-8 0,0-1 1,-3 1-29,-6 6 0,-2 1 1,-4 0-57,2-8 0,-4 0 0,0-2 0,3-2-246,-8 5 0,0-2-122,1-1 0,-4 0 1,8-7-2573,0-10 2957,8-26 0,16 13 0,5-15 0</inkml:trace>
  <inkml:trace contextRef="#ctx0" brushRef="#br0" timeOffset="63967">21900 11737 16930,'11'40'246,"0"0"1,0 0-1,0 0 1,1 1-1,-1 0-213,2 0 1,0-1 0,0 0-1127,-1 1 1,0 0 0,-1 1 275,-2-1 0,-1 0 0,-1 2 654,-2 1 1,0 2 0,-2 1-33,0-11 1,-1 1 0,-2 1 0,-3 1 194,-3 1 0,-3 3 0,-2-1 0,0-1 0,3-4 0,4-1 0,1-3 0,-3 0 0,-9 6 0,0-1 0,1 0 0</inkml:trace>
  <inkml:trace contextRef="#ctx0" brushRef="#br0" timeOffset="64346">21688 11977 20078,'12'-31'655,"0"0"0,12 2 1,7-3-1,3 0 0,-2 4-592,-5 4 1,-1 2 0,6-1-299,-1 4 1,7-3 0,5-1 0,0 0 0,-1 1 0,-4 3 0,-7 4 0,6-2 0,-2 3 0,2 1 0,-1 1 0,0-1 0,0 0 0</inkml:trace>
  <inkml:trace contextRef="#ctx0" brushRef="#br0" timeOffset="64637">21955 12344 19580,'34'-21'-59,"-1"-1"0,0 1 1,1 5-1,7-1 0,3 0 1,0 1-1,-5 1 0,-6 3 1,2-2-1,0 2 0,7 0 1,1-1-1,0 1 0,-1 0 1</inkml:trace>
  <inkml:trace contextRef="#ctx0" brushRef="#br0" timeOffset="64885">22884 12072 14023,'28'27'136,"0"0"1,0 1 0,-2-2-1,-1 0 1,-4 0-48,-5 2 1,-4-1-671,-1 1 0,-1 0 614,-3-2 1,-1 0-34,2 21-493,-5-6-2784,-2 8 2457,-1-23 1,0 2 0,0-23 0</inkml:trace>
  <inkml:trace contextRef="#ctx0" brushRef="#br0" timeOffset="65400">22755 11574 13844,'14'-35'614,"1"0"1,5 1 0,4-1 0,-1 6-1218,12 1 603,-3 0 0,3 3-8,-9 16 0,1 5-9,2-1 0,1 1 115,-1 0 1,-1 1-94,1 1 1,-3 2 94,-5 0-66,7 17 38,-22-1 32,1 9 0,-3 5 444,-14 13 1,-5 2-320,7-7 1,-1 0 12,-2-7 0,-2 3 0,1 0 29,1 3 0,0 2 0,2-5-241,2-8 1,1 0 0,-5 21 0,8-7 19,13-27-348,21-6 0,19-3 0,3-2 0,-11 0 0,-16 1 0,0 0 0,16-1 0,1 0 1,-1-1-1,1 1 0</inkml:trace>
  <inkml:trace contextRef="#ctx0" brushRef="#br0" timeOffset="65812">24052 11384 12897,'-23'38'807,"-3"4"38,4-5 1,-3 7 0,2-4-785,6-8 1,2 2 3,-3 13 1,0 7-1,11-12 143,23-6-60,21-14 0,7-11-179,-18-15 1,1-5-57,18-3 0,-3-10-44,-25-8 1,-4-10 0,-4-3 0,0 5-1081,3-10 1,-2 0 1089,-3 6 0,1-4 1,-3-1-1,-5 7-389,-10-8 1,-5 8-48,6 9 0,-6 6 557,-14 11 0,-9 6 0,7 1 0,-3-2 0,-1 14 0,0-1 0</inkml:trace>
  <inkml:trace contextRef="#ctx0" brushRef="#br0" timeOffset="66222">24486 10987 12903,'10'44'329,"0"1"0,-3-1 1,-2 7-1,0-1 0,-2-5-329,1 1 0,-2 1-494,-1-9 0,1 6 0,-1 2 0,0-3 0,0-9-1145,-1-4 1,0-4 982,1 13 1,0-7-1,-1-20 1,2-6 0</inkml:trace>
  <inkml:trace contextRef="#ctx0" brushRef="#br0" timeOffset="66654">24400 10897 14902,'34'17'282,"0"1"0,-1 0 0,-3 0-201,-9-3 1,-2 2-10,7 5 1,-1 0-67,12 9-1645,-11-6 1,0-8 283,2-30 990,1-3 432,-19-12 0,-4-4-67,-1 3 0,-1-2 146,0-14 0,0 1 162,0-5-224,-3 16 0,3 11 1395,22 46-855,-7 0 1,2 4-424,1-1 1,1 3 0,0 0-100,4 6 1,1 1 0,-2-2-619,4 6 1,1-3 515,-4-13 0,3-2 0,-6-4 0,2 3 0,12-13 0</inkml:trace>
  <inkml:trace contextRef="#ctx0" brushRef="#br0" timeOffset="67612">25906 10261 18908,'25'23'147,"0"0"0,-2 2 0,1 3 0,-1-1-131,0 5 1,-1 1-10,-2-5 1,0 1 0,-1 2-315,-1 3 1,-2 1-1,-2-2-354,-1-3 1,-2 0 113,-1 8 1,-1 4 0,-3-9 0,-4-4 0,-2 12 0</inkml:trace>
  <inkml:trace contextRef="#ctx0" brushRef="#br0" timeOffset="67966">25939 10237 19843,'21'-18'-64,"0"0"1,14-4 0,5-2-1,-3 3 1,-8 4 0,0 1 0,3 0-1,0 0 1,0-1 0</inkml:trace>
  <inkml:trace contextRef="#ctx0" brushRef="#br0" timeOffset="68312">26162 10606 19216,'20'-19'-365,"1"1"1,-2 0 0,2-1-1275,7-5 1,2 0 1431,4 0 1,-1 0 0,-5 4 0,-2 2 0,17-7 0</inkml:trace>
  <inkml:trace contextRef="#ctx0" brushRef="#br0" timeOffset="68563">26191 10959 17557,'46'-13'-202,"1"1"1,-2 1-1,-1 0-672,-7 0 1,0 0-766,0 1 1,0 0 982,5-2 1,-2 1-1,3-1 1,-12 3 0</inkml:trace>
  <inkml:trace contextRef="#ctx0" brushRef="#br0" timeOffset="68912">26710 9872 14689,'22'38'283,"1"-1"1,-8 0 0,-1 6-1,-1 0 1,-2-6-301,-3 2 0,-1 0-803,-1 0 1,1 5 0,-2-1 0,-1-7-820,-3-6 1,-1-3-1,0 5 1,0-2 1445,0 2 0,0-15 1,0-8-1</inkml:trace>
  <inkml:trace contextRef="#ctx0" brushRef="#br0" timeOffset="69231">26777 9864 16163,'19'27'389,"0"1"0,-1 0 0,7 11 1,3 6-1,0-1 0,-4-6-266,-1 0 0,0-2-42,0 1 1,3 6-1,0-3 1,-6-9-396,2-1 622,6 1 528,-12-47-962,-4-21 0,-4-15-421,-4 16 1,-3-7 0,0-3 0,0-1 0,-1 1 0,1 6-547,1-10 1,1 4 0,-3-3 574,-1 3 1,0-8 0,-1 1 0,-3 10 0,-5 17-1539,-14 19-1221,-3 11 2869,-2 6 1,13-1 0,6-1 0</inkml:trace>
  <inkml:trace contextRef="#ctx0" brushRef="#br0" timeOffset="69654">27476 9601 12315,'22'34'324,"-1"0"1,1 0 0,2 9 0,0 1 0,-4-4-118,-4-4 0,-3-1-64,4 11 0,-1 1-31,-8-9 0,-3 0-611,-1-2 1,-1-2 498,-3-5 0,-1-4 0,0 11 0,-4-31 0</inkml:trace>
  <inkml:trace contextRef="#ctx0" brushRef="#br0" timeOffset="70289">27018 9720 13485,'21'31'493,"1"0"1,0 0 0,-1 0 0,3 7 0,-1 0 0,0 2-419,-5-3 1,1 1 0,-2 0 0,-2-3-1241,4 12 1,-3-3 1166,-4-10 0,-1 0 0,-1-4 387,-1-2 0,-1-4-389,2 8-1916,1 1 1916,-9-30 0,-1 2 0,-1-12 0</inkml:trace>
  <inkml:trace contextRef="#ctx0" brushRef="#br0" timeOffset="71004">27356 9615 17540,'8'-35'222,"0"1"0,-3 4 1,4 4-223,17-1-6,-3 8-67,6 1-11,2 2-179,5 4 50,2 3-44,0 5 33,0 2 106,-2 2-1521,-10 1 1,2 3 154,13 8 2260,4 1-1023,-19 14 174,-18-10 34,-1 8-1031,-18 3 1070,-12-13 0,-2-2 0,3 9 0,-24-7 0</inkml:trace>
  <inkml:trace contextRef="#ctx0" brushRef="#br0" timeOffset="71512">28468 9387 15137,'25'42'112,"-1"0"0,-7 0 0,0 8 1,-2-1-1,-3-7-801,-2-6 0,-2 0-404,3 13 1,-1 5 0,-3-11 458,-7-11 0,0-15 0,0-4 0</inkml:trace>
  <inkml:trace contextRef="#ctx0" brushRef="#br0" timeOffset="71752">28419 9198 16404,'42'-22'42,"0"-1"1,0 1-1,-2 1 1,-1 1-1,-4 4-526,-5 6 0,-2 3-850,3-3 1,0 1-222,-3 1 1,-1-1 1620,1 1 1,-4 0 0,2-1 0,-9 3 0</inkml:trace>
  <inkml:trace contextRef="#ctx0" brushRef="#br0" timeOffset="72034">28562 9359 19356,'23'-11'-168,"0"0"0,1 0 0,0 1-1043,19-4-139,-14 6 0,2 0 1350,14-4 0,-1 2 0,-19 4 0,-1 0 0,5-1 0,-1 0 0</inkml:trace>
  <inkml:trace contextRef="#ctx0" brushRef="#br0" timeOffset="72357">28530 9868 18688,'31'-14'-527,"-1"0"1,1 0 0,2 0 0,1 0-1,-2 2-1112,3 0 1,0 1 982,5 0 1,-2 1-1,4-1 1,-13 4 0</inkml:trace>
  <inkml:trace contextRef="#ctx0" brushRef="#br0" timeOffset="74057">24901 12483 22845,'2'-29'-62,"6"12"286,10 29-39,6 6 0,2 2-160,-4-2 0,1 1 20,9 6 0,2 3-19,-4-1 0,2 3 0,-3-3-9,-2-1 0,0 1-8,-2-2 1,4 3 0,-3 3 0,-7-1 144,-11 18 0,-8 0-465,6-6 0,-6-1 294,-18 5 0,-10-6-185,2-21 1,-2-4-222,-2-1 1,0-3-368,0-2 0,-1-2-274,2-3 0,1-1-575,2-2 1,0-2-1639,-15-9 3243,9-7 1,16 5 0,6-2-1</inkml:trace>
  <inkml:trace contextRef="#ctx0" brushRef="#br0" timeOffset="74470">25968 12296 16219,'-28'-31'1114,"-11"36"1,-5 17-2208,17 2 1,2 6 0,1 1 982,-4-1 1,-1-1 0,5 2 187,-5 13 1,16-5 706,33-15 1,7-7-697,4 2-58,3-6 0,4-7-507,-1-20 0,-3-7-9,-12 8 1,-3-4-295,11-13 1,-7-5-665,-12-1 1,-13 0-197,-15 10 1,-6 3-1,5-4 1,-3 6 1632,-17 14 1,0 7-1,6 2 1,7 5 0</inkml:trace>
  <inkml:trace contextRef="#ctx0" brushRef="#br0" timeOffset="74839">26334 11897 16639,'28'26'280,"1"0"0,0 0 0,3 9 0,3 6 0,-1-1 0,-7-5-566,-4-3 1,-2 0-808,5 8 1,2 5 0,-10-8-2185,-14-3 3204,-4-4 1,0-14-1,0-8 1</inkml:trace>
  <inkml:trace contextRef="#ctx0" brushRef="#br0" timeOffset="75154">26835 11592 16112,'18'29'378,"0"-1"0,1 0 0,7 13 0,-2 0-316,-9-10 0,0-1-497,-1 1 0,0-1 435,-2-4 0,1 2-1639,8 15 1,-2-2 982,1-1 1,-5-9-1,-3-7 1,-9-18 0</inkml:trace>
  <inkml:trace contextRef="#ctx0" brushRef="#br0" timeOffset="75817">26931 11550 13401,'30'39'819,"1"0"0,-1 0 0,-2-2 0,-1-4 170,1 0 0,-5-8-406,-12-18 2133,-5-24-3041,-3-18 0,-3-7 246,-3 0 1,-1-2 67,2-6 0,-1 1 11,-2 17 0,-2 4 6,2 6 22,0 10-40,3 7-21,1 3 72,1 2 140,-3-2-179,1 0 6,-3-4-1,2-1 1,-6-11 0,1 0-281,-11-20 90,7 16-95,-4-8-1787,7 18-1210,5 6 35,-1 9 3242,4 16 0,1-8 0,0 7 0</inkml:trace>
  <inkml:trace contextRef="#ctx0" brushRef="#br0" timeOffset="76560">28016 11161 21976,'40'26'375,"0"0"1,-6-7 0,-5 4-943,-11 4 1,-4 5 0,-1-2 566,1 1 0,-1-2-263,-1-2 0,-1 1-1376,3 11 1,-2-1-1639,1 3 2621,-4-12 1,-3-5-1,-4-15 1,-2-6 0</inkml:trace>
  <inkml:trace contextRef="#ctx0" brushRef="#br0" timeOffset="76823">28152 11175 20442,'33'-35'-298,"1"0"0,0-1 0,-1 1 0,1-1 0,-5 0 0,-3 0 0,-1 3 0,0 10 1,2 11-1,0 0 0</inkml:trace>
  <inkml:trace contextRef="#ctx0" brushRef="#br0" timeOffset="77113">28225 11364 17865,'26'-12'-756,"-1"0"0,7-1 0,2-1 287,10-3 1,-2 1 0,-16 7 0,-1 0 0,4-1 0,0-1 0</inkml:trace>
  <inkml:trace contextRef="#ctx0" brushRef="#br0" timeOffset="77405">28383 11647 16992,'40'-18'-38,"-7"4"0,7-1 1,-7 2-1,3-4 1,6 1-1,0 0 0</inkml:trace>
  <inkml:trace contextRef="#ctx0" brushRef="#br0" timeOffset="77788">28860 10758 18084,'11'46'33,"-1"-1"1,0-2-1,-1 3 1,-1-5-373,-2-10 0,-1-1-754,2 6 1,1 4 0,-1-5 859,-1-9 0,-1-3 0,4 18 1,-3-20-1</inkml:trace>
  <inkml:trace contextRef="#ctx0" brushRef="#br0" timeOffset="78245">28972 10682 14247,'21'38'558,"1"1"1,1-3-1,1-3-449,-6-12 0,2-3 143,12 1 0,0-5-72,2-4-547,5-19 0,-1-7-188,-5-15 258,-7 0 0,-2-5 179,-7-5 1,-3-2 772,-3-1 1,-1 2-656,-4 4 0,5 15 372,17 49 1,3 20-508,-15-20 1,-2 2-491,3 4 1,2 6-1,1 1 1,-2-9-289,1-4 1,0-5 912,1 6 0,-2-2 0,4 3 0,-3-1 0</inkml:trace>
  <inkml:trace contextRef="#ctx0" brushRef="#br0" timeOffset="79000">29885 10467 13015,'18'35'446,"-1"1"1,1-1 0,0 0 0,6 9 0,-3-2-405,-3 5 0,-6-8 9,-7-20 38,-1-1 298,-2-14 521,0-3-668,2-3-150,0-4-84,1-6-79,0-19-208,-1 1 174,-1-16-986,-4 13 1,-2-3 0,-1 2 1007,0 5 1,0 0 86,-1-5 0,0-3 0,-1 5-347,-7-6 385,2 3 10,3 3-33,5 3 0,1-1-17,1-8 66,3 8 0,2 0-50,6 2 1,1 4-50,3-5-12,7-9-347,-12 29 61,-3 5 498,2 1-363,6 4 67,-1 5 73,11 19 56,-14-4-34,2 15-16,-14-12-3227,-17 11 1452,-6-5 1825,0-9 0,-1-2 0,1-2 0,-2-1 0</inkml:trace>
  <inkml:trace contextRef="#ctx0" brushRef="#br0" timeOffset="79512">30894 9824 15849,'0'43'140,"-1"0"0,1 0 0,0-8 0,1-2 0,0 1-120,2 2 1,1 1 0,1-1-1660,5 12 1,0-2-1,-1-6 1,0-1-1,0-1 1,0-6 1327,-1-8 0,-3-12 1,-2-6-1</inkml:trace>
  <inkml:trace contextRef="#ctx0" brushRef="#br0" timeOffset="80128">30805 9713 14953,'24'27'343,"-1"-1"1,2 4 0,-1 1-1437,-5-2 1,-1 2 0,0-1 37,5 6 1,0-2 1107,-5-4 0,0-6 1821,13-11-1880,-14-30-263,-2-9 0,1-10 1,-1 2 237,-1-2 0,-1-2 52,-1 0 1,2-6-1,-1 0 1,-2 6 36,0-4 1,-2 3 36,-1 5 0,-1 0 1,0 4 189,3-12 2991,-4 14-3319,-2 14-220,-2 10 1094,11 33 1,4 15-508,1-10-195,2 12 0,0-2-17,0-19 1005,-4-5-1055,-3-8-28,-4-3 346,7-5-307,-3-2-73,10-2-218,-2 4-101,1 5-774,-1 14 1,3 10 0,0-1 682,3 7 0,-1 1 1,-4-8-1,1 1 1,-4-3-1,-4-5 0,0 0 1</inkml:trace>
  <inkml:trace contextRef="#ctx0" brushRef="#br0" timeOffset="83455">25594 13985 21271,'-23'-26'274,"0"17"73,-2 32 1,-3 20-1,2-2-115,1-4 1,1 2-581,3-7 0,-2 3 0,0 0 0,4-4 429,-1 5 0,4-2-70,1 9 0,6-2 62,12 0 86,19-14 1,10-8-196,5-24 1,8-13 0,-2 1-671,-8 8 1,-1-1-1,1-2 502,9-8 1,1-5 0,-8 1-52,-10 1 0,-5-2-670,-2-10 0,-4-2 578,-5 10 0,-4-2-268,-6-7 1,-6 0 146,-5 11 0,-3 3 190,-6 0 0,-6 3-1361,-16 1 1,-6 8 1169,-1 10 1,1 3 0,7-4 0,4 1 0,9 10 0,-1 0 0</inkml:trace>
  <inkml:trace contextRef="#ctx0" brushRef="#br0" timeOffset="83946">25950 13732 20235,'27'30'446,"-1"-1"1,0 1-1,6 4 1,-5-3-261,-5 5-69,-16-23-1134,0-48 1,-1-17 1184,-1 25 0,-1-1-77,-2-11 1,-1-5-1,9 17 259,16 27 0,2 12-300,1 8-174,4 10 1,1 1-499,0-2-1041,-1-4 1663,-6-7 0,0-3 0,-5 0 0,13 3 0</inkml:trace>
  <inkml:trace contextRef="#ctx0" brushRef="#br0" timeOffset="86106">27249 13437 22996,'30'-33'118,"0"1"-118,-5 12-126,-4 3 0,0-1-1047,10-12 929,-10 9 0,-1-1-238,-4-1 1,-2-1 22,3-10 9,-18 1 1,-12 8 611,-28 33 0,-10 11 202,17-18 0,1 3-136,-3 14 0,-2 8 1,9-1 364,3 14-250,11-3-159,9-4-233,26-10 1,13 1 0,-3-4-446,-6-5 1,2-1 50,10 5 0,5 0 0,2-5 443,4-8 0,1-5 0,-7 0 0,-13 1 0,-2-1 0,7 0 0,1 0 0,-1 0 0</inkml:trace>
  <inkml:trace contextRef="#ctx0" brushRef="#br0" timeOffset="86521">28076 13235 13110,'26'20'-1093,"-7"-4"1,-15-16 0</inkml:trace>
  <inkml:trace contextRef="#ctx0" brushRef="#br0" timeOffset="87153">28334 12810 19529,'32'-22'-145,"-4"0"-169,-7 3-180,-2-2-340,2-9 481,-9 5-106,-1-6 8,-35 19 0,-8 8 927,1 7-126,-8 1 0,2 6 115,7 22-297,16 0 0,5 2-2272,6 0 2104,3-4 0,6-4-386,18-9-488,2-1-765,-2-5 1,0 1-1639,13 5 2964,-12-7 1,-2-1-1,-4-2 1,-7-3 0</inkml:trace>
  <inkml:trace contextRef="#ctx0" brushRef="#br0" timeOffset="87762">28749 12557 13401,'9'37'532,"1"0"0,-2-3 0,-1-2-369,-2 6-32,-4-13 1,0 0 798,-1-1-930,-3-8-614,0-46 1,0-18 703,-1 3-114,2 0 0,0 4 204,2 24-219,0 8-46,4 8 332,1 7 55,5 6-111,-1 5-18,0-2-33,-1 1-28,-3-4 183,-2-1-295,-1-4-34,-1-3-492,11-41 223,-2 6 286,2-8 1,2-1 189,0 0-358,10-1 146,-5 44-225,1 11-828,3 18-1143,-4 3 2235,2 10 0,-9-20 0,-3 1 0</inkml:trace>
  <inkml:trace contextRef="#ctx0" brushRef="#br0" timeOffset="88229">29255 12489 14846,'17'30'437,"0"0"0,0 0 0,8 13 0,-3-4-84,1 5 44,-3-4-178,-3-6 44,-4-3 1188,-7-14-544,-1-8-1053,-16-32 1,-7-16-104,8 13 0,-1-2-190,-1-4 0,-3-5 0,1-2 0,1 3 114,3-3 0,2 1 0,1 0 226,-2 1 0,0-1 1,3 3 11,0-11 0,4 6-182,1-3-16,1 9 72,3 8 6,2 7-276,11 2 343,1 8-229,32 7 369,-20 13 398,-3-3 1,-3 7-214,-16 14 0,-8 10 0,-3-5-3462,-11 8 3137,-2-9 0,-4 2 1,0-10-1,-11-18 1,-8-4-1</inkml:trace>
  <inkml:trace contextRef="#ctx0" brushRef="#br0" timeOffset="88833">29691 12298 17916,'26'-22'-541,"0"-1"1,0 1-1,9-8 1,-4 4-2473,-3 9 3013,9 3 0,-17 7 0,3 2 0</inkml:trace>
  <inkml:trace contextRef="#ctx0" brushRef="#br0" timeOffset="89203">30103 11849 12589,'8'24'-451,"0"1"0,4 15-299,-7-31 207,-1-4-1200,10-11 1743,-2-7 869,15-22 1716,-6-1-2417,-2 7 448,-4 16-342,-8 24-1072,14 19 0,5 4 798,-8-14 0,-1 1 0,7 10 0,-1-2 0,-3-11 0</inkml:trace>
  <inkml:trace contextRef="#ctx0" brushRef="#br0" timeOffset="89983">30589 11620 13267,'3'39'323,"0"-1"1,-1 0-1,-1-3 1,2-3-1963,6-2 1,4-11-1639,15-40 2793,5 0 1041,-14 2 0,0 1-557,6-7 1203,-5 8-1046,-5 8-157,-5 5 302,13 46-666,-13-19-1275,1 17 1,-3 2 852,-4-13 1,-2 9 0,-2-30-1</inkml:trace>
  <inkml:trace contextRef="#ctx0" brushRef="#br0" timeOffset="90540">31004 11442 12886,'16'36'332,"0"0"1,-1-4-1,-3-3-175,-7-5-68,-1-3 46,-3-3 178,1-11-716,11-32 274,0-9 560,4-10 1,0-1 336,-2 3-2407,-3 10 1,0 8 1579,-6 23 238,2 8-22,-2 10 16,3 2-100,-3 1 45,1 8-768,-4-14 650,1 3 3276,-2-18-3132,4-14-334,2-11 97,8-13 0,2-3 140,-8 18 1,0 1 78,11-15 1,0 7-4,-5 19 510,6 19 61,-5 13-2333,7 14 1,3 7 1634,-10-10 0,0 0 0,-1 0 0,9 7 1,-2-1-1,-8-6 0,0-1 0</inkml:trace>
  <inkml:trace contextRef="#ctx0" brushRef="#br0" timeOffset="91322">27612 15003 21741,'-4'-26'3276,"1"4"-1947,9 5-1251,3 2-3355,10-8 3202,6 5 0,14-6 0,4-2 0,-1 1 0,-9 5 0,-6 2 0,0 0 0,7-3 0,1 1 0,-1-1 0,0 1 0,1-1 1</inkml:trace>
  <inkml:trace contextRef="#ctx0" brushRef="#br0" timeOffset="91599">27773 15236 21999,'33'-12'-497,"1"-1"1,-1 1 0,0 0 0,0 0 0,-1 1-832,5-4 1,-1 1-312,7-2 1,2-1 1301,-8 2 0,1-1 1,-3 2-1,-4 2 1,-2 0-1,3-2 1,0 0-1</inkml:trace>
  <inkml:trace contextRef="#ctx0" brushRef="#br0" timeOffset="92950">28615 14620 19624,'36'26'947,"0"2"-897,-21-11-251,1 1-197,-12-14 247,-1 0-112,-2-10-1407,0-27 1384,1-1 1,0-2 419,0 5 1,0 0-71,-1-3 0,3 6 110,8 18 128,-3 18-111,8 11-3275,1 18 3084,-8-14-614,9-41 1,3-14 784,-9 11 0,-1-3-185,6-21 0,4 4 92,18 18-78,-19 31-1639,12 8 1,2 2 982,-1-1 1,-10-3-1,-2-3 1,-9-6 0</inkml:trace>
  <inkml:trace contextRef="#ctx0" brushRef="#br0" timeOffset="93243">29462 14406 6803,'33'-10'0,"-1"1"0,-5 1 0,-1 1 0</inkml:trace>
  <inkml:trace contextRef="#ctx0" brushRef="#br0" timeOffset="95211">29861 13987 21511,'10'-31'-3277,"0"-16"803,-8 23 2143,-8-13 174,-8 21-841,-20 14 0,-5 6 1794,-2 7-309,0 0 0,4 7 519,19 15 1,8 3-649,3 0-115,9-1 1,12-4-1883,30-18 1,9-10-1,-16 3 1,2-1 545,-1-4 1,3-2 0,-5-2 521,-5-2 0,-6-1 0,5-2 0,-10 1 0</inkml:trace>
  <inkml:trace contextRef="#ctx0" brushRef="#br0" timeOffset="95848">30244 13650 17232,'4'42'381,"-1"0"0,-2-12 0,1-6-465,5-13-207,-6-28 134,2-24 157,-2 8 129,1 3 807,2 5-936,-3 13-34,2 3-191,3 11 292,2 4 108,4 5-7,3 10-163,-5-5-5,2 1-482,-8-8-414,11-51 633,-6 11 198,1-3 1,0-3 33,1 5 0,-1 3 31,1-1 241,10-2 924,1 50-856,0 0-180,10 16-68,-8-10-61,-2-4-337,-3-2-777,-4-5 1114,7 7 0,-13-13 0,4 6 0</inkml:trace>
  <inkml:trace contextRef="#ctx0" brushRef="#br0" timeOffset="96557">30819 13407 14852,'25'33'484,"0"-1"0,0 0 0,2 4 0,0 0 0,-5-4-260,-7-9 0,-2 0-17,2 3 0,-1 0 235,0 8-10,-6-18 67,-3-1 218,-4-18-589,-1-11-128,-7-11-286,-4-7 1,-2-4 139,1 7 1,-2-4-675,0 0 1,-3-6 0,-1-1 0,1 0 111,1 2 0,0 1 0,0-1 0,1 1 242,-1 1 0,1-1 0,0 1 0,0 2 335,-1-6 0,0 1 1,4 8-345,2-1 100,8 19-51,2 5 45,0 2 2728,1 3-2560,5 1 123,5 2 26,13 3 0,3 2 2000,8 6-1936,-6-3 0,0 6 269,-11 11 0,-6 3-57,4 9-54,-7-8 1,-6 1-495,-13-4 0,-6-4 336,-14 7 0,-2 4 0,9-26 0</inkml:trace>
  <inkml:trace contextRef="#ctx0" brushRef="#br0" timeOffset="96882">31362 13167 15838,'41'-15'-656,"0"1"1,-9 3-1,-7 3 1,-10 1 0</inkml:trace>
  <inkml:trace contextRef="#ctx0" brushRef="#br0" timeOffset="97718">31434 12711 10606,'25'41'500,"0"0"1,0 1-1,-3-7-365,-10-16 128,1 1 12,-12-18 218,0-1-863,-1-21-151,0-1 285,0-21 158,0 3 599,1 4 0,-1 2-50,3 0-163,0-13-359,2 43 645,19 24-454,-11-9-56,15 16 22,-18-17-11,-2-4 561,0-4-320,-2-9-336,4-9-33,3-14-1060,-2 0 1,4-5 0,-3 4 859,6-8 101,-3-7 0,2 15-3145,12 69 1172,-12-16 1801,4 8 1,0-1 0,-9-13 0,0 0-1</inkml:trace>
  <inkml:trace contextRef="#ctx0" brushRef="#br0" timeOffset="98429">32176 12378 14757,'-15'-43'224,"2"7"-230,6 23-33,1 7-101,0-2-6,-1 7-33,-3 0 56,-3 1 44,-7 5 54,-4 7 0,-2 3 25,-9 7 28,-1 6 0,1 0-22,11-5 5,-7 10 6,26-15 50,5-7 6,8 2-73,5-9-12,10-2-374,5-1-706,18-7 689,-12-1 302,9-5-3056,-16-8 3398,-13 11-196,0-3-45,-11 10-6,3 2-5,2 0 11,12 5 246,-3 6 196,6 11 1,1 6-121,-7-3 0,-2 1-230,6 6 1,-2 0 120,-6-2 0,-3-3-51,-2 1-44,-2 3-118,-6-15-252,-6-4-622,-10-7 874,-20-28 0,16 15 0,-7-17 0</inkml:trace>
  <inkml:trace contextRef="#ctx0" brushRef="#br0" timeOffset="98935">32265 12300 15905,'0'-36'522,"0"0"0,0 3 1,0-3-1,0 5-281,0-13-185,-1 9 0,2 0 11,4 0 17,1 1-78,13-11-107,-6 13-336,6-4-2151,-8 20 2588,9 16 0,-11-2 0,5 11 0</inkml:trace>
  <inkml:trace contextRef="#ctx0" brushRef="#br0" timeOffset="101187">23622 7024 14096,'-16'-38'365,"0"1"0,0-1 0,2 3 1,0 1-1,2 5 217,-5-8 163,2 4-386,3 7-639,1 13 89,8 34 185,1 10 1,2 8-465,3 3 1,3 5-1,1 4 500,-2-14 0,0 3 1,1 1-1,1 0 0,0 1-491,2-2 1,-1 2-1,2-1 1,0 2 0,1-1-1,0 0 496,2 2 1,0 0-1,0 1 1,1-1 0,1 0-1,0 0 36,0 0 0,2-1 0,-1 0 0,2 0 0,0 0 0,0-1-326,1 0 1,0 0 0,1-1 0,0 0 0,0-1 0,1 1 310,0-3 0,-1 0 0,2 0 0,-1 0 0,0-1 0,1 0-236,3 6 1,0 0 0,1-1 0,-1 0-1,0 0 220,-1-3 1,-1 0-1,0-1 1,0 0-1,0-1-11,2 4 1,-1-1-1,0-1 1,-1-1-1,2 5 1,-2-2 0,-1-1 142,-5-10 0,-2-1 0,-1 1-83,0 6 1,-2 3-1,-3-8 2965,0-2-3054,-10 9-152,-10-54 1,-5-14 3,-5-1 0,-1-1 742,-5-4 1,-2 1-651,-2-2 0,-2 1 3,0 3 0,-7 2 4,0 9 0,-7 1 0,-1 1 0,5 3 265,10 4 1,4 2-1,-4 0-250,-7-2 1,-5 0-1,2 1 1,8 6-101,-9 11-1,12 10 130,10 14 5,11 18 50,8-19 0,3 3 60,7 1 0,4 3 1,-1-1-796,1 5 1,1 0 730,3-6 1,1 3 0,1-4 3,-1-1 1,1-3 485,0-1 1,2-2-173,4 2 0,8-8-45,1-20 0,9-9 1,3-5-1,1-3 0,-5 3-590,-2 2 1,-4 1 0,2-3-1,1-3 263,3-3 1,3-3-1,2-3 1,-1-1 0,-3-1-1,-5 2-66,-1-5 0,-4 0 0,-4 0 0,0-2-258,1-2 0,-2-2 0,-1 0 0,-2 3 184,-3 2 1,-2 2-1,-1 0 453,4-14 1,-4 0-306,-6-5 0,-5 6 0,-2 14 0,1-6 0,1 0 0</inkml:trace>
  <inkml:trace contextRef="#ctx0" brushRef="#br0" timeOffset="103603">23190 13650 20851,'22'-18'296,"0"0"1,12-4 0,7-3 0,0 1-1390,-4 4 1,0 0 0,4-1 859,0 0 0,2-2 0,3 0 0,-1 1 241,-6 4 1,0 0 0,1 1 0,-2 1 0,-3 0-9,3 0 0,-3 1 0,1-1-574,2 1 1,3 0-1,-1 0 1,-7 3-1024,-3 4 1,-3 1 641,3-2 1,1 1-92,-5 2 0,-2 1-2231,10-3 3119,4-1 0,-18 4 0,-6 0 0</inkml:trace>
  <inkml:trace contextRef="#ctx0" brushRef="#br0" timeOffset="104056">24112 12970 15984,'30'-3'-79,"-1"6"-3198,-5 5 743,-2 4 3218,0 10 1,-1 5-438,-2 13-105,-2-9 1,-2 1 991,-11 11-863,-10 1 1,-2 1-272,4-20 0,-1 1 0,-3 11 0,-2 6 0,1-9 0,1-7 0,-3 14 0</inkml:trace>
  <inkml:trace contextRef="#ctx0" brushRef="#br0" timeOffset="105284">25875 16497 17820,'10'-45'810,"0"0"1,-1 2 0,2 3-456,-1 15 1,2 1 50,5-14 0,1 0-929,-3 8 0,0-1 590,4-8 0,2-3 75,-1 4 0,3-3 1,-2 2-62,2-1 0,0-1-282,-5 10 0,2-3 1,1 0-1,-2 3 204,7-9 0,-1 2-312,3-1 0,0 1 312,-1-1 0,1 1 16,-2 3 1,0 0-17,-2 3 0,0-1 5,5-7 1,0 0-9,-8 11 0,-1 1 16,5-7 1,0 0-1240,-3 1 1,0 0 1219,0 0 0,0-1 0,0 1 1,-2 2 149,-3 5 0,-2 3-1738,-1 0 1003,-7 12 803,-31 36-179,0-1 1,-3 3-32,-4 4 1,-6 4 1,5-10 1,-7 3 0,-3 1 0,1-1 0,6-4-57,3-2 0,4-3 0,-4 1 1,-8 5 1,-5 3-1,1-1 1,7-5-40,8-6 0,6-3 2832,-3 1-2957,9-3-2780,59-27 2960,-7 2 0,8-2 1,0 0 29,-8 2 0,-1 1 0,3-1-390,-2 1 1,4-3 0,1 0 0,-2 1 0,-5 2 416,8-4 1,-3 2-295,-7 2 0,1-1 0,-4 1 459,13-11 11,-9 4 84,-9 3 1344,-8 5-1539,-3 4 131,1 29 0,0 9-126,2-1-95,-1 7 0,-1 3-781,-3-12 0,-2-3-1264,6 12-1232,5 7 3247,-3-14 1,-7-14 0,-1-1 0</inkml:trace>
  <inkml:trace contextRef="#ctx0" brushRef="#br0" timeOffset="111837">2192 11280 18772,'-19'-24'650,"5"44"0,2 15-409,5 6 0,3 8-968,-1-11 1,0 5 0,-1 3 0,1 5 828,1-11 0,0 4 0,0 4 0,0 1 1,0 0-1,0 0 0,0-3 0,1-3-68,-1 7 1,0-5 0,1-1 0,0 3 0,-1 8 53,2-16 0,0 4 1,0 4-1,-1 2 0,1 2 1,-1 1-1,1 1 1,0 0-1,0 0 0,1-2 1,0-2-1,0-3 1,1-3-81,0 11 0,1-4 0,1-3 1,0-1-1,0 0 0,0 2 1,1 4 2,-2-6 1,1 3 0,0 2 0,-1 1-1,1 1 1,0-1 0,0-1 0,0-2-1,1-4 1,-1-3-6,2 11 1,0-5 0,1-3 0,0-3 0,-1 0 1,1 2 0,1-2 1,-1-3-1,-2-5 292,-1-1 1,-1-3-295,1 4 0,-3 2 8,-4-2 1,-2 3 0,0-4-15,2-5 0,0-2 0,-6 12 0,2-7 0,5-19 1621,3-5-1570,1-4 1852,0-2-1903,0-8 200,0-16-211,0-26-6,0 24 1,0-2 16,1-3 0,-2-3 25,-1-12 0,-4-3-227,-1 3 1,-3-3-388,2 7 1,-1-5 0,0 0 0,0 3 520,-1 2 1,1 3 0,0-2-619,1 3 0,-1-1 1,2 0-1,0 4 658,-1-11 0,1 0 26,0 4 0,-1-2 1,0 2-476,-1-4 0,-1 0 477,1 7 0,0-1 0,1 3 0,-3 3 0,1-5-153,2 5 1,-1-9 0,0-4 0,0-1 0,1 3 0,2 5 90,-2-7 0,3 5 0,-2-4-88,1 4 0,-1-5 1,-1-2-1,1 0 1,1 5-1,3 7 150,2-4 0,2 6 0,-1 7 0,0 2 1752,0-11-1931,0 4 92,-5-9 0,-1-2 121,-3-4 350,0 13 1,-2-3 0,-2 1-385,-7-7 0,0 2 0,2 5 0,0 0-239,-2-6 0,3 2 239,2-2 1572,7 14 0,1 0-1605,-2-12 27,1-6 6,5 23 0,1 8-39,0 5-23,2 6-393,-2 2 281,1 24 1,2 12-3104,2 10 3194,0 3 0,2 5 114,2-10 0,2 2-41,1-5 0,1 4 0,1 2 0,1 2 70,-1-4 1,0 2-1,1 0 1,0 1 0,0 0-445,0 1 0,0 0 0,0 0 0,0 1 0,-1-1 437,1 1 1,1 0 0,-1 0 0,-1-1-1,-1-2-366,-1-2 1,-1-3 0,-1 0 0,1 0 350,-1 1 0,0 0 0,-1 0 0,1 0 235,-1 0 0,0-1 0,0 1 0,1 5-225,-1-8 1,1 2 0,1 3 0,-1 1 0,1 0 0,0 0-1,-1 0-12,0-2 0,0 1 0,-1-1 0,1 1 1,-1-1-1,1 1 0,-1-1-23,3 6 0,0 0 0,-1-1 0,1 1 0,-2 1 1,-2 1 43,-3-6 0,-1 3 1,0 2-1,-2 0 1,0-1-1,0-3 0,-1-4 1,-1-6-57,-1 6 1,0-8 0,-3 4 12,-1 12 0,-2 7 0,0-4 0,1-13-8,-3-4 28,3-14 206,4-10-240,-3-39-89,2-6 19,2-2 0,0-10-9,3 6 1,2-9 0,1-3 0,0 0-1,0 5 77,-1 6 1,1 3 0,0-1 0,0-5-4,-1 2 1,1-5 0,0-4 0,-1-2 0,1 0-1,0 2 1,-1 3 0,0 6 106,0-3 0,0 5 0,-1 1 0,0-3-109,-1-4 0,0-3 1,-1-1-1,-1 1 1,-1 6-30,-2-4 1,-1 4-1,0 1-9,-1-4 0,-1 1 1,1-1-41,0 0 1,1 1 0,0-4-52,2 1 0,1-3 0,1 1 1,0 2 62,-1 0 0,1 4 0,1-2 35,0 4 0,1-3 1,0 3-1,0 4 1080,0-6 1,0 5-1043,0 7 0,0 0-852,-4-9 1,-1 0 856,-1 10 1,-2-1 9,-4-3 0,-2-3 0,-2 2-132,-6-1 0,0 2 131,1-4 0,-1 13-1123,-17 42 1109,30 10 0,6 9 0,-3 7 0,1 7 0,1 5-10,3-13 0,0 4 0,0 3 1,1 1-1,0-1 0,0-3 67,-1 3 0,1-2 0,-1-1 1,0 1-1,1 3-97,-1-7 1,1 1 0,-1 2-1,1 0 1,-1 1 0,1 0-1,-1 1 114,1-2 0,-1 1 0,0 2 1,1-1-1,-1 1 0,1-2 1,0-2-1,0-3-58,1 6 1,-1-5 0,2-1 0,0 3 0,1 4-3,-1-8 0,1 4 0,1 2 0,-1 3 0,2 0 0,-1 1 0,1-2 0,-1-1 0,1-3 0,1-4 4,1 9 0,1-4 0,1-3 0,-1 1 1,1 1-4,0-2 1,-1 1 0,1 0 0,0 1 0,0-1 0,-1 1 100,0 0 0,1 0 1,-1 1-1,-1-1 0,-1-2 1,0-3-54,-3 2 0,-1-4 0,0-1 0,-1 3-38,2 1 1,0 3 0,-1 1 0,0-2 0,-1-4-25,-3 1 1,-1-3 0,-1-4-2,-2 1 0,1-5 596,0 5-596,3 1-29,1-14 29,1 0 86,0-13 3,0-4 897,0-1-2487,0-13-1557,0-8-219,0-11 2949,0-5 0,0 15 1,0 4-1</inkml:trace>
  <inkml:trace contextRef="#ctx0" brushRef="#br0" timeOffset="115510">25681 13239 16521,'31'-25'331,"0"0"1,1 0 0,-1 1-1,-1 2 1,0 2-276,3 4 0,1 3-1695,6-2 1,3-1 1488,-9 5 0,1-1 0,0 1 150,2-2 0,1 1 0,1 0-32,1-1 1,1 0-1,-1 0-198,-4 1 1,-1 0-1,3-1 230,3-2 0,3-3 0,-1 2 0,-5 1 0,-3 2 0,-2 0 0,2-1 0,0-1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5:56.6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11036 6724 20778,'1'-22'1748,"0"5"-1563,-1 17 1187,7 58-1092,-2-17-182,1 5 0,1 4 17,-1-14 1,0 0 0,1 3-240,2 3 0,2 3 0,-1 1 1,1-1 186,-3-5 0,0-1 0,1 1 0,-1 3-501,0 0 1,1 3 0,1 3 0,-1 0 0,-1-3 0,-1-4 469,-1-1 0,-2-3 0,0-2 1,0 4-197,0 0 1,0 2 0,0 1-1,-1 0 1,-1-1 205,0 5 0,-1 0 0,-1-1 0,0-2-110,0 0 1,-1-1 0,2 7 143,1-12 1,0 5-1,1 5 1,0 3-1,1 1 1,0 0-1,-1-1 1,1-4 0,-1-4-57,0 6 0,0-4 0,0-2 0,0 2 0,1 3-158,-1-3 1,1 3-1,1 4 1,-1 0 0,1-1-1,-1-1 1,0-4 0,0-4 149,-1 5 1,1-5-1,-1-3 1,-1-1-4,1 2 1,-1-1-1,0-1 326,1 1 0,-1 0 0,2 0-339,-1 1 1,0 0-1,1 0 2,0 0 0,0 1 0,0 0 2,0 1 0,1 0 0,-1 0-2,1 0 0,-1 0 1,0 5-156,-2-10 1,0 5-1,0 1 1,-1 2-1,1 1 1,-1-1 164,0 3 0,0 1 1,0 1-1,0-1 1,0 1-1,0 0-182,-1-1 0,1 0 1,-1 1-1,0-1 0,1 0 1,-1-1 173,-1-2 0,1 0 0,0-1 0,-1 0 0,1-1 0,-1-1-5,1 0 1,-1 0-1,1-2 1,-1-1-1,1-1 5,-1 2 0,1-3 0,-1 1 0,1 1 18,-1 0 0,1 2 1,0 0-1,0 0 1,0-4-21,0 9 0,0-4 0,0 3 2,0-1 0,0 3 0,0-1 0,0-1 449,0 0 0,0-1 0,0 2-448,0-6 0,-1 2 1,1 1-1,1 2 1,0-2 0,1 2 1,0 1-1,0 0 1,0-1-3,-2-3 0,1-2 0,-1 1 0,1 0 0,0 1-2,0 5 1,1 3 0,1-1 0,-1 0 0,-1-4 314,0 0 1,-1-3-1,0-2 1,0-3-314,0 8 0,0-2 90,0-10 0,0 1 0,0-2-90,1 7 0,0 2 2,1 1 0,1 6 0,1 1 1,-1-3 12,2 1 0,0-3 0,1 5-19,-1-4 1,1 5-1,0 2 1,0-2 0,0-5 721,-1 3 0,1-6 0,-1 4-718,0 0 0,0 5 0,-1-2 0,-1-6-138,0 5 1,-2-3 137,1-5 0,-1 2 0,0-2 0,0 2 0,-1-1 1,1-5 1,0 2 0,-1-2 1,1 3 0,-1 0-145,0-1 1,1 3-1,-1-2 145,-1-4 1,1-2 0,-1-1 4,-1 10 1,0-2-6,0 4 0,-1-3-3,-4-2 5,1-1 69,2-4-74,0-4 527,3 1-521,0-14 27,1-3-3310,0-12 2184,0-2 1,0-1 0</inkml:trace>
  <inkml:trace contextRef="#ctx0" brushRef="#br0" timeOffset="2088">23016 7241 11183,'0'-36'1638,"0"0"0,0-10 1410,0 24-2320,0 22 717,0 0-1120,0 10 448,0 8 341,3 19-1836,1 0 1,2 9-1,-1-1 795,0-12 0,-1 0 0,1 2-8,1 6 1,0 4 0,0 3 0,1 1-232,-2-8 1,2 3-1,-1 1 1,1 0-1,-1-3 1,-1-3 204,2 8 0,-1-4 0,1 4-8,0-2 1,0 5-1,0 1 1,0-3-1,-1-7 50,1 6 1,-2-4-587,-1-5 0,1 1 1,-1 5 591,0-6 1,1 4 0,-1 3 0,1 0 0,-1-1 0,0-4-130,0 1 1,-1-4 0,1 1 0,0 5 86,0-4 1,1 5 0,0 2-1,0 1 1,1 0 0,-1-3-1,0-3 74,1 6 0,1-3 0,-1-1 0,1-1-90,-1 0 1,0-1-1,1 1 1,-1 3 61,0-3 1,0 4-1,0 2 1,0-1-1,0-3 1,-2-6-46,-1 1 1,0-6 0,0 4-38,0-1 0,0 3 0,0 2 0,0 2 0,-1 0 47,-1 1 0,0 3 0,-1 0 0,-1 0 0,1-3 0,-1-4-56,2 3 0,-1-4 0,-1 6 10,1-5 0,0 6 1,-1 5-1,0 0 1,0 0-1,-1-5 0,1-7-6,-3 5 0,0-6 0,0 2 5,0 3 1,-1 4 0,0 0 0,0-4 168,-1-3 0,-1-2 0,1-1-177,1 0 1,-1-1 0,1 3 3,0-2 1,0 2 0,1 0 0,0-2-6,1-3 0,1-2 0,-1 2 16,0 4 1,0 3 0,0-1 0,1-3-15,2 6 1,0-3 3,0 1 0,0 0-93,1-2 0,1 2 120,2-6 1,0 3 0,1-2-15,0 5 1,2 0 488,-1-6 0,1 2 0,0-2-466,0 1 0,0 2 4,-2 3 1,-1 8-1,1 0 1,-1-5-47,-1-10 0,0-2 0,0 4-104,0 2 1,-1 5-1,1 4 1,0 0 0,-1-3-1,-1-7 104,2 13 0,-2-2 0,1-11 0,-1 3 0,1 2 0,-1 0 0,0 2 0,0 1 0,0 0 0,0-3 0,0-4 0,-1-2 0,1 3 0,-1 4 0,2 3 0,-2 1 0,0-3-192,-3 1 1,-1-2 0,0 3 191,1 0 0,-1 3 0,1 0 0,0-2 26,0-6 1,-1-3-1,1 1 1,0 1-27,0 5 0,0 2 0,0-1 0,2-6 22,0 6 0,2-1-22,-1-4 0,0 4 0,0 2 0,0-4 0,0-5 0,0-2 0,0 5-31,-1-2 1,1 6 0,-1 3 0,0 0 0,0-3 0,0-6 30,0 1 0,0-4 0,1 3 0,-2 2 0,1 3 0,-1 2 0,1-3 169,1 9 1,0-1-1,-1-4-169,1 0 0,-1 0-29,1-6 0,0 5 0,0 0 0,-1-7 29,0 1 0,-1-3 0,0 10 0,1 3-138,-2-10 0,1 2 1,0-4 137,0-7 0,1-1 625,-1 20 1,0-3-626,1-14 0,0-17 0,0 1 1369,0-16-1369,1-1-3277,-25-19 0,3 3 2621,-1-1 1,1 0-1,3 4 1,3 1 0</inkml:trace>
  <inkml:trace contextRef="#ctx0" brushRef="#br0" timeOffset="5372">14779 5807 19507,'-5'-20'353,"1"14"251,4 20 91,3 16-2177,8 8 1,4 3 1590,-4-14 0,1 0-31,8 18 1,2-2 302,-6-20 1,0-2-343,-1-1 1,2-1 44,5 3 0,1-2 2,0-4 1,-1-1 64,13 8-16,-11-13 50,-20-9-73,-4-1-532,1-19 78,-1 7 3102,-3-18-3562,-20 13 1,-8 3 739,4 4 1,0 1 78,-8-4 0,1 2 39,-8 6 0,34 5-56,5 0-39,2 0 582,5 12-358,2-3 358,11 12 80,9-12-332,-4-2-50,3-8-1880,-8-18 1,-3-5 627,1 2 660,-1-4 1,-2 1-2652,-8 12 3002,0 1 0,-2 7 0,1 0 0</inkml:trace>
  <inkml:trace contextRef="#ctx0" brushRef="#br0" timeOffset="8217">14061 5893 17042,'34'13'549,"-2"4"-549,-8 6 56,3 9 0,0 4-31,-9-14 0,0 1-22,11 15 0,-2-2 8,-1 1-1650,-9-14 1,-1 0 580,1 3 1917,0 3-501,-16-31-436,-7-10 27,-8-13 1,-1 0-309,1 4 297,-12-18 3178,25 38-3586,1 1 397,2 5 67,3 1-27,1 5 33,3 0 635,-3-4 435,6-12-1199,-5-11-375,7-16-656,-4 8 1,-1 1-2118,4-1 0,2-4 2457,-10 31 1,-3-2 0,-1 3 0</inkml:trace>
  <inkml:trace contextRef="#ctx0" brushRef="#br0" timeOffset="10533">20563 5679 17042,'6'-30'1154,"-1"6"-1233,-5 24-173,0 0 95,-5 6 157,-4 4-44,-10 8 44,1-1 0,-6 4 0,-2 3 0,-6 4 0,-1 2 0,1-1 2,3-3 1,1 0 0,0-1 0,-1 2-3,-4 3 0,-2 1 0,2 0 0,2-3 16,0 0 1,2-2 0,6-6 50,1 0 12,-2-1 44,20-16 235,2-3-548,-5-11 56,3 1-40,-2-14-246,3-21 364,1 14 45,1-17-34,2 23 45,5-1 274,-2 3-268,1 6 89,-3 7-84,-2 9-291,1 1 140,5 6 224,1 1 34,4 6 44,-2 9 376,-5 11-381,-4-10 11,-2 4 1165,-3-22-1333,4-3-173,3-1-583,9 1-421,11 1-221,2 0 1,6 1 1397,18 3 0,1 0 0,-20-3 0,-1 0 0,7 1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9:57:08.59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19398 6351 6871,'-38'1'-880,"6"1"60,24 2 1,3-1 0,1-1 0</inkml:trace>
  <inkml:trace contextRef="#ctx0" brushRef="#br0" timeOffset="2916">19398 6351 24788,'44'10'106,"0"0"1,1 0-1,-1 0 1,6 2 0,-1 0-1,-4-4-231,-10-6 1,-2-3-1,-1 0 173,8 2 0,0 0-1687,2 0 1,0 0 1659,2 1 1,0 0-22,2 0 0,0 1-785,-2 0 0,2 0 794,-4 0 0,2 1 1,-2-1-7,5 2 0,-1 0-5,-6-1 0,0 1 0,-2-1 2,0 1 0,-3-1-93,-1 1 1,0-1 94,-3 0 1,3-1 17,11 2 1,7 0 0,-5-1-19,-7 0 1,0-1 598,6 1 1,5 0 0,-8 0-600,-14-2 1,-1 0 27,5 0 0,4-1 0,-4 1-30,0 0 0,0 0 5,17 1 1,-1-1-2149,1 2 2165,-15-1 1,1 0-156,-8-1 0,0 0 163,9 0 1,0 0-31,-8-1 0,0 0 17,1 0 0,0 0 5,1 0 1,4 0-3,6 0 1,6 0-1,-4-1-26,0 1 1,-1-1 3,1 1 0,3-1 0,-2 0 2,3 0 0,-4 0 3,-9 0 0,0 0 0,7 0 0,0 0-3,-3 0 0,-2 0 2,-9 0 1,0 0-6,7 0 1,-2 0 35,12 0-33,-13 0 0,6 1 0,-1-1 5,6 0 1,2 0-1,-1 1 1,8-1 0,-1 0 0,-6 0-9,2 0 0,-3 0 608,-3 0 1,1 0 0,-7 0-601,0 0 2894,4 0-2893,-16 0 1199,2 0-1172,-16 0-38,-3 0 5,3 0 294,-2 0-266,8 0-34,-7 0-33,0 0 33,-5 0-1232,-2 0 1232,-5 0-229,2 0 39,-4 0-39,1 0 162,-1 0 34,-4 1 8,-13 4 0,-4 0 31,-2 0 3,-2 1 0,-1 0-9,1-2-14,3-1 1,-2-1 22,6 0 0,0-1-262,-11 1 1,-1-1 258,11-1 0,-4 0-2,-9 1 1,-10-1 0,0 0 0,6 0 3,0 0 1,-2 0-39,10 0 1,-7 0 0,-5 0 0,-2 0 0,0 0 0,2-1 0,5 1 0,-8-2 0,5-1 0,0 1 0,-3-1-511,6 2 0,-3-1 0,-2 0 0,1 1 0,1-1 0,4 0 544,-7-1 1,2 0 0,2-1 0,3 1-11,-1-1 1,2 1 0,4 0-197,0 1 1,4-1 204,1 1 1,2-1 2,3 1 0,1-1-6,-19-1-33,5 0-73,2 0 264,-2 2-259,1 0 1,-7 0 0,3 0 1164,6 1 0,-1 0-1058,-7-1 0,-4 0 0,3 0 0,3 0 0,4 0 150,10 0 1,-1 0-151,-13-1 0,1-1-3002,-3 1 2960,8-1 0,0 1 36,-8 0-593,14 1 0,-1-1 599,-14-1 308,-4-1-311,12 1 1,0-1 2,8 2 0,-1-1-17,-8-2 0,0 0 17,12 2 0,1 0 0,0-1 0,0 1 83,-6-2 1,0 1-84,-12-2 533,13 2 1,1 0-578,-1 1 1470,-8 0-1466,6 2 7,-8 0 22,-7 0 8,21 1 0,0 1 200,-1-1 1,1 0-198,-23 0-2420,6 0 2381,11 0 1461,8 1-1517,8 0 95,5 0-123,4 0 117,4 0 6,1 0 2760,2 0-2889,19 1 253,-2 2 114,25 2 0,6 0-140,-18-2 0,0 1-168,3 0 1,4 0-1,1-1 204,7-1 1,3-1-1,-4 0-1757,-1 0 0,0 1 1634,0-1 0,4 0 1,-6 0-18,-10 0 0,-2 0-111,-2 0 1,1 0 130,0 0 0,1 0-11,-3 0 0,5-1 85,3 0 0,7 1 0,2-1 0,-3 0-721,-1 0 0,-2 0 1,4 0 634,-1 0 0,5 0 0,1 0 1,-2 0-1,-6 0 981,14 0 0,-4 0-983,-13 0 0,0 0 0,-4 0 28,-3 0 0,-2 0-3,1 0 0,4 0 64,11 0 1,5 0 0,-3 0 2,1 0 1,0 0 23,3 0 1,3 0 0,-4 0-50,-7 0 0,2 0-25,-6-1 1,7 0 0,2 0-1,-2 0 1,-5 0-738,-2 1 1,-4 0 0,3-1 694,12 0 0,5 0 0,-1-1 0,-9 1 3,-10 0 0,-4 1 1097,1-1 1,1 1-1101,13-1 0,0 0 0,-12 1 0,2 0-699,13-1 1,7 1 0,-7 0 698,-19 1 0,0 0-34,23-1 1,-7 2 28,-30 1 10,-3 1 2168,10 2-2123,3-1-2293,4 0 2243,-6-1 2263,-11-4-2342,-3 3-38,-5-3-236,1 3-1428,-3-3 996,0 2-435,-4-1 1136,-4 1 3360,-6 1-3116,-5 0-36,-3 0-74,-8 1 6,-3-1-25,5-1-1,-1 1-2,-18 1-25,16-1 0,-2-1 15,1 0 1,-2 1 0,-2-1-10,0-1 1,-2 1 0,-2 0 0,2-1-337,-11 1 1,-1 0 0,0 0 335,9-1 1,-1 0 0,0-1 0,0 1 35,-4-1 0,-1 0 0,1 0 0,4 0-34,4 0 0,2 1 0,-1-1-10,-3 0 1,-3 0-1,0 1 1,3 0-6,0 1 0,1 1 1,4 0-3,0 0 0,1 0-108,-13 3 0,-2 0 114,10 1 0,2 1-537,5-3 1,-2 1 533,-11 2 0,-6-1 3,14-3 0,-5-1 0,1 0 0,3-1 3,-11 2 0,-1-1-405,7-1 0,-6 0 1,2-1-1,10 0-1160,-5 0-1715,23-1 0,57 0 2621,-4 0 1,0 0-1,1 0 1,-4 0 0</inkml:trace>
  <inkml:trace contextRef="#ctx0" brushRef="#br0" timeOffset="4158">18972 3992 19244,'-1'-41'1595,"0"8"-1595,1 33 0,0 0-268,0 6 38,0 7 146,8 13 84,8 17-820,1-14 1,5 5 0,2 1 0,-2-3 799,0-2 1,-2-2-1,3 3 18,4 4 1,2 4 0,1-1 0,-2-4-744,-3-7 0,0-2 0,-1-1 743,0 0 0,0 0 0,0-1-50,11 9 1,0 2 52,-3-1 1,1 3 0,-3-4-2,-4-4 0,-1 0 0,9 12 0,-5-4-67,-16-14-700,-7-3 767,-3-11 2763,-17-1-2595,-8-16-89,-21-6-54,1-5 0,-2-4 67,11 6 1,-3-1-58,-3-3 0,-6-4 0,0-1 0,8 6 41,5 2 0,3 2-104,-8-5 0,-3-2 0,14 8-258,18 12-274,5 2 230,21 46 1968,0-18 0,3 2-1287,2 9 1,2 0-853,6-3 0,0-4 733,-7-12 0,-1-3 37,-1 0 0,1-4 850,12-3 0,2-5-1007,-13-6 0,1-3-1387,14-9 1,1-9 1213,-14-6 1,-1-9 0,-1-2 0,-3 4-40,-1 6 0,-3 1 1,0-2-721,4-10 1,2-7 0,-3 3 0,-9 12-2458,-11 3 2457,-10 2 1,-3 42 0,3-4 0</inkml:trace>
  <inkml:trace contextRef="#ctx0" brushRef="#br0" timeOffset="15624">2357 3884 18992,'46'-1'222,"0"-1"0,-1 0 0,1 1 0,0-1 0,0 1 0,-2-1 0,2 1 1,4 0-1,7 0-441,-18 1 1,3 0-1,4 1 1,3 0-1,2-1 1,2 1-1,1 1 1,1-1-1,0 0 1,0 0 0,-2 1-1,-1-1 1,-2 0-1,-3 0 1,-4 0 223,12 1 1,-5-1 0,-3 0 0,-1 1 0,0-1 0,1 1 0,4-1 0,4 1-59,-13-1 0,4 1 1,2-1-1,2 0 1,2 1-1,1-1 0,0 1 1,1-1-1,0 1 1,-1 0-1,-1-1 1,-2 1-1,-3 0 0,-2-1 1,-3 1-1,-3 0 76,15 1 0,-6 0 1,-3 0-1,-3 1 1,1-1-1,0 0-88,0 0 0,0 1 0,0-1 1,-1 0-1,0 0 0,0 0 77,5 1 0,-1 0 1,-1-1-1,2 1 1,-1 0-3,-3-1 1,1 0-1,1 1 1,-1-1-1,-1 0 1,-2 0 1,7 1 1,-3-1 0,2 0-1,4 0-12,-11-1 0,5 0 0,3-1 0,2 1 0,-2-1 0,-2 1 0,-4-1 0,-6 0 0,7 0 0,-7 1 0,4-1 0,0-1 0,1 0 0,0 0 0,0 0 0,0 1 0</inkml:trace>
  <inkml:trace contextRef="#ctx0" brushRef="#br0" timeOffset="16506">7032 1175 18263,'19'41'176,"0"1"1,1-1 0,-1 0-1,0 0 1,0 1 0,1-1 0,-2-2-1,-1-4 1,-1 0 0,-1 4 0,-2 7-35,-5-10 0,0 5 0,-1 4 0,-1 3 0,0 3 0,-1 2 0,0 1 0,-1 0 0,0 0 0,0-2 0,-1-2 0,0-3 0,0-4 0,-1-5-798,1 18 1,-1-8-1,-2-4 1,0 2 0,0 5 457,0-9 1,0 5 0,-1 2 0,1 2 0,-1 0 0,0-3 0,-1-4 0,1-6 0,-1-7 878,-1 9 1,-1-8-682,1-3 0,-1 6 0,-2 1 0,-1 10 0,-1 3 0,0-3 0,2-9 0,0 1 0,1-1 0,-3 8 0,0 1 0,0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29:02.9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21374 13584 19277,'-27'-5'263,"0"0"1,-17 5 220,37 34 0,8 10-280,-3-17 1,0 2-557,1 20 0,1 1 494,0-18 1,0 1 45,-1 1 1,-1 2 0,0 1-53,-3 3 1,0 1-1,0 0-114,0 0 1,1 0-1,-2-1 0,-1 0 1,0-1 0,0-2-21,0 1 1,2-1 14,-1-1 0,1-1-38,1-3 1,1 2-31,0 13 1,2 5 0,-1-7 52,1-15 1,0-2 36,0 11 0,0 5 1,1-17 16,0-23-140,0-2-185,4-14 202,1-4 28,5-18-57,2-7 68,-5 17 0,0-2 213,2-1 0,-1-2-185,4-11 0,-1-1 0,-3 10 0,0 1 3,1-9 0,-1 0 19,-4 13 1,0 0-1002,-1-10 0,0-4 0,0 2 979,0 0 0,0-1-237,-1-2 1,1-4 0,0 4 236,0 2 0,0 3-220,-1-1 0,0 0 222,1 3 1,0-2-770,0-14 0,-1 1 817,0 20 1,0 0-46,0-10 1,-1 2 1801,1 1-1812,-2 19 580,1-3-670,-1 20 579,0 7-448,-1 20 1,-1 8-34,0-8 0,-1 1 1089,0 4 0,0 5 0,0 2-1034,-2 1 0,0 3 1,0 1-1,-1-2-655,0 6 0,-1-2 0,0 2 609,2-4 1,-1 1 0,0 0 0,0-4-2,0-3 0,-1-2 0,1-5 8,-1-1 1,1-4-20,-6 16-1468,1-9-1142,6-17-667,1-17 3162,4-37 0,0 17 1,0-14-1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29:23.4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3826 6872 23618,'1'48'192,"1"0"0,-2-22 1,1-1-151,5 20 0,2-4 25,-1-14-56,-2 0 62,0-2-73,0 0 39,-1-3-33,-1 0-329,-1 6 223,-2-8-315,0 4-554,0-12-918,0-4-1194,4-4-196,6-5 3244,16-19 1,-12 12 0,5-11 0</inkml:trace>
  <inkml:trace contextRef="#ctx0" brushRef="#br0" timeOffset="2148">3988 9381 20112,'-12'27'1011,"6"5"0,3 4-748,2 10 28,1 4 0,0 0-148,0-24 0,0 0-45,1 7 0,2 1 14,1-2 0,1 3-1205,0 12 1,1 5 0,0-2 848,-1-2 1,0 1 268,-1-13 0,-1 3 0,0 1 0,-2-2-209,-2 2 1,-3-2-1,1-3 218,1 0 0,-1-1-33,0 0 1,0 2 0,0-3 23,1-4 1,0-3 66,2 2 0,-1 0-47,1 17-39,0-7 39,0-23-45,0-2 11,0-1 2235,0-4-3204,0-3-1251,3-15 2209,13-21 0,-9 13 0,8-10 0</inkml:trace>
  <inkml:trace contextRef="#ctx0" brushRef="#br0" timeOffset="5037">4017 14544 17675,'-5'42'628,"0"-1"1,1 0 0,2 2 0,0-4-2268,1-9 1,0-1 648,1 19 0,0-1 1032,0-20 0,0-1 715,-1 18 1,-1-2-1116,0 1 351,1-9 0,-2-7-1165,0-21-2105,-4-10 2457,-1-4 1,1 0 0,3 1 0</inkml:trace>
  <inkml:trace contextRef="#ctx0" brushRef="#br0" timeOffset="9246">4035 12394 21920,'-19'-28'278,"0"0"1,2 2-1,3 6 2,4 15-84,4 1-44,-1 2-80,1 1-66,-2 1-73,-12 0 61,-2 5-11,-3 3 1,-3 4-967,-1 6 0,0 3 983,-1 0 0,1 2-1370,0 2 1,4 1 1375,-7 12 19,15-12 0,0 3 25,0 7 1,2 2-9,0 1 0,1 0-17,2 8 0,2-1-913,5-15 1,0-2 903,1 1 1,1 0-6,-2 13 944,0 0-871,2-13 0,0 1-73,1 15 47,0-9 1,1 0 25,1 5 1078,0-16 1,0 1-1124,0 3 0,2 1-320,0 1 0,1 0 281,0-1 0,-1-1 19,2-3 1,-1-3 3041,1-1-2988,1 1-62,0-7 45,2 2-50,-2-8 5,4 5 232,3 4-237,1 0 0,1 2-1,-3-5 29,2 0-29,12 16 63,-8-11-63,11 11 124,-3-6-17,-5-8 0,0 0-67,15 13-43,-13-14 1,-1 0 81,3 0-22,15 9-56,-16-12-6,7 6-538,-17-14 689,-6-4-1366,4 0-1339,-5-3 2554,2-4 0,-3 3 0,0-2 0</inkml:trace>
  <inkml:trace contextRef="#ctx0" brushRef="#br0" timeOffset="10003">3282 13185 24351,'-40'2'132,"-5"-7"0,-2-2-132,20 3 0,0-1-361,-6-2 1,-5-1 0,7 1-2206,-1 0-711,2-1 2879,23 15 1,7-6 0,0 6-1</inkml:trace>
  <inkml:trace contextRef="#ctx0" brushRef="#br0" timeOffset="13034">1384 12794 16224,'23'21'689,"-2"0"-437,-8-3 235,0 4-380,-6-6-18,-1 0 68,-5-10 129,-1-3 482,0-2-52,-12-29 1,-6-15-750,3 4-637,-4-6 1,2 0 663,8 12-218,4 12 11,4 11-263,3 5 443,8 8 21,32 18 12,-11-6 0,-5-1 0,0 0-851,10 9-650,-16-8 683,6 4 818,-17-8 0,-4-6 0,-1 0 0</inkml:trace>
  <inkml:trace contextRef="#ctx0" brushRef="#br0" timeOffset="13511">1698 12691 18576,'34'-26'123,"-7"5"1,4-5 0,-5 4-124,8-9-17,2-1 0,-3 1-50,-22 14-186,-5-8 74,-6 10 22,-6-1-257,-17 13 414,2 12 78,-2 5 1,1 2-35,3 6-38,-7 12-6,24-20-196,11 1-364,5-5-672,13 1 1232,11-7 0,1-3 0,-8 2 0,0-2 0,0 0 0</inkml:trace>
  <inkml:trace contextRef="#ctx0" brushRef="#br0" timeOffset="13702">2190 12244 13866,'10'40'-256,"0"0"0,-7 10 1,-4-6-1,-3-22 0,-9 15 1</inkml:trace>
  <inkml:trace contextRef="#ctx0" brushRef="#br0" timeOffset="13933">2081 12312 13749,'-2'20'644,"4"-5"-644,15-10-1098,20 1-672,-2 0 1770,-7-4 0,-1 1 0,-3 0 0,0-3 0</inkml:trace>
  <inkml:trace contextRef="#ctx0" brushRef="#br0" timeOffset="14145">2237 11901 13480,'33'27'117,"-1"-1"-184,-6-2-480,-1 7 1,-2-1 0,-3-7 0,-4 1 0,1 0 0</inkml:trace>
  <inkml:trace contextRef="#ctx0" brushRef="#br0" timeOffset="14433">2163 12108 18812,'31'-30'-891,"-1"0"1,5-1-1,2 3 709,-7 11 1,2 1 0,-3 2 0,-3 1 0,-1 1-1,5-3 1,0 0 0</inkml:trace>
  <inkml:trace contextRef="#ctx0" brushRef="#br0" timeOffset="15545">1664 13102 16219,'12'26'229,"0"-2"-145,4-8-11,-5-6-73,2 0-347,0-8-140,12-20 324,-6 4 90,9-13 73,-19 12-34,-2 7-167,4 3 201,0 4 33,6 5 12,1 0 45,0 4 476,6-1-269,-10-3-17,2-3-34,-10-6-246,-2-4-1820,-3-34 616,-7 17-807,-2-14 2011,-9 31 0,8 7 0,-2 2 0</inkml:trace>
  <inkml:trace contextRef="#ctx0" brushRef="#br0" timeOffset="15929">1961 13048 16572,'37'-26'1243,"-2"1"-1142,-13 11-51,3-1-11,0-1-39,-1 0-50,-2 0-494,-4-2 1,-2-2 118,-1 0 38,6-15 68,-21 25 39,0 5-656,-12 3 617,4 7-28,-12 3-2930,4 20 2886,9-9 1,-2 5-1,10-16 1</inkml:trace>
  <inkml:trace contextRef="#ctx0" brushRef="#br0" timeOffset="16397">2237 12824 17137,'19'-16'252,"15"-13"-252,-15 12 0,10-12-129,-13 10-369,-8 0 330,0 4-62,-10 5 62,-5 9 79,-4 8 173,-10 13 61,7 0-33,-1 20-78,34-13-426,-3-1-785,23-10-799,-6-13 1976,9-9 0,-18 4 0,1-6 0</inkml:trace>
  <inkml:trace contextRef="#ctx0" brushRef="#br0" timeOffset="16608">2491 12362 15569,'30'21'-45,"0"0"0,0 0 0,11 8 0,-8-1-951,-16 5-2281,-7 15 3268,-9-8 1,0-5 0,-5-16-1</inkml:trace>
  <inkml:trace contextRef="#ctx0" brushRef="#br0" timeOffset="16931">2745 12398 15104,'-19'34'1028,"5"-11"0,0 2-715,1 0 1,1 0-314,2 11-235,13-7-1404,26-25 1,9-8 1621,3-1 0,-1 0 0,-6 4 1,-1 0-1,-6-4 0,-1 0 0</inkml:trace>
  <inkml:trace contextRef="#ctx0" brushRef="#br0" timeOffset="17601">1250 14009 15501,'15'36'-80,"0"0"0,-1-2 0,0-4-1102,5 2-1014,-2 5 2196,-2 8 0,-7-20 0,-3 1 0</inkml:trace>
  <inkml:trace contextRef="#ctx0" brushRef="#br0" timeOffset="17833">1288 14203 17589,'25'-27'-656,"-1"0"1,1 0-1,1 1 1,1 0 0,0 3 465,12-3 0,-3 4 0,-14 9 0,-1 0 0,3-1 0,1 0 0</inkml:trace>
  <inkml:trace contextRef="#ctx0" brushRef="#br0" timeOffset="18480">1731 14330 16028,'-26'31'-140,"1"-2"-39,1-2 146,7-8-40,-1 4-303,8-11-727,6-5 974,1-2 129,7-4 45,5-1 22,6-2 174,19-3 274,6 2-129,2-1-4,-4 5-46,-17 4-6,-3 4-11,-5 7 253,-5 14-399,-4-2-173,-4 11-1639,-17-13 1,-8-4 1091,1-8 1,-2-1 0,0 4 0,1-2 0,-13-9 0</inkml:trace>
  <inkml:trace contextRef="#ctx0" brushRef="#br0" timeOffset="18964">2034 14436 15457,'29'26'397,"-1"1"1,2-3 0,-14-4 240,-46-8-1366,-13-32 507,14 10 0,-1-3-42,0-12 0,2-6-124,9 2 0,1-3 1,3 2 134,1 2 0,2 1 53,-4-13 0,4 1-159,11 2-1887,9 6 2447,-3 5-96,7 10-50,-4 11 56,1 3-100,5 1 66,9 4 12,-6 2 2535,2 3-2474,-11 2 146,-5 14-650,-7-9-929,-13 11 1282,-21-15 0,14-3 0,-5-4 0</inkml:trace>
  <inkml:trace contextRef="#ctx0" brushRef="#br0" timeOffset="19318">2132 14111 12981,'-15'-38'186,"-1"-1"1,2 4 0,2 6-187,7 9-207,1 3-482,3 4-420,1 2-778,0 4-1390,3 1 3169,2 3 0,-1 1 1,0 1-1</inkml:trace>
  <inkml:trace contextRef="#ctx0" brushRef="#br0" timeOffset="19509">2304 13884 11788,'0'26'-451,"0"0"0,4 13 0,-10-35 1</inkml:trace>
  <inkml:trace contextRef="#ctx0" brushRef="#br0" timeOffset="19607">2094 13704 7895,'0'0'0</inkml:trace>
  <inkml:trace contextRef="#ctx0" brushRef="#br0" timeOffset="20012">2362 13690 11855,'15'26'633,"-1"-1"0,10 13 131,-24-59 1,-3-9-429,3 7-325,-1-7 1,3 3-12,5 17-342,6 6-162,1 2-1641,14 12 201,-2 2 1944,13 15 0,-21-13 0,0 1 0</inkml:trace>
  <inkml:trace contextRef="#ctx0" brushRef="#br0" timeOffset="20567">2729 13596 14191,'8'-47'2145,"-5"-1"-2083,-5 40-28,-1-5-34,1 12-163,0 1-5,-2 0-73,-1 0 73,-4 7 62,-1 2 10,-5 7 7,2 3-3188,-5 17 2518,10-19 607,-1 11 35,9-24 33,4-2 84,4-1 22,18-3 12,-2-4-29,14-2 242,-6-4 193,-8 4 0,3 0 159,-1 3 0,0 0-280,0-1 0,0 2 140,18 2-39,-17 10-61,-3 4 47,-7 10 0,-2 2-126,0 9-191,-4-7 1,-4 2 56,-13 15-476,-5-12-774,-9 6-817,-10-23-1356,-3-5 4043,-7-7 1,19-1 0,5-1 0</inkml:trace>
  <inkml:trace contextRef="#ctx0" brushRef="#br0" timeOffset="27519">4637 12633 9716,'-23'27'-639,"0"1"1,0-1-1,-8 10 1,9-4 638,19-5 0,3-13 0,0-5 0</inkml:trace>
  <inkml:trace contextRef="#ctx0" brushRef="#br0" timeOffset="28568">4563 13000 20615,'30'-6'583,"5"1"-499,5-2 61,2 2 1,3 1-115,-19 2 0,2-1-1124,17 1 1,6-1 0,-7 1 1103,-17 0 1,-2 1 507,20-1 0,3 0-385,-11-2 1,0-1 0,-2 0-133,-4 1 1,0 0 6,6-1 1,3 0-1,-1 0-6,5-1 0,-3 0 8,-15 3 0,0 0-8,10-2 0,4 0 6,-3-1 0,3 0 1,-4 0-10,-10 2 0,-1 0 789,11-2 0,3 0 0,-8 2-789,-6 2-3058,5 1 3058,0 1-6,0 0 6,-1 0 0,-8 0-1021,9 0 1,2 0 1020,5 0 229,-4 0 0,2 0-229,2 0 0,-3 0 2246,3 0-2252,-5 0 1,-3 1 16,-13 0-16,-1 1 3281,0 0-3155,18 0-115,-4 0-6,16 0 0,-18-1 0,1 1-12,7 1 1,1 0 8,-6 0 1,-1 0-1,1 1 0,0 1 28,4 0 1,-2 0-15,8 1 42,-6-2 0,1-1-14,-8-2 1,-1-1-43,0 0 0,-1 0-316,18 0-1082,-14 0-1876,-23 0 3201,-2 0 1,-1 0-1,0 0 1</inkml:trace>
  <inkml:trace contextRef="#ctx0" brushRef="#br0" timeOffset="30998">2665 13981 15737,'-29'8'15,"0"0"0,-1 2 0,1 0-12,4 3 0,0 2-346,-3 0 1,1 1 344,1 0 1,0 1-3,1-1 0,1-1 6,-16 14 0,8-7 50,12-7-6,9-8 200,7-7-250,17-14 114,10-12-138,2 5 1,10-6-1,5-2 1,-1 0-1,-6 5-319,7-5 0,1 0 341,-8 6 1,5-5 0,1 0 0,-2 4 0,-8 6-58,-2 5 1,-6 8 53,-7 11 124,-27 10 1,-21 11-1,-13 6 1,-6 3 0,3-1-1,10-7-1156,5-1 0,5-3 1,-7 3 1036,6-5 1,-5 3 0,-4 3 0,-1 0-1,-1 0 1,3-1 0,4-4 0,6-3-55,-18 10 1,10-7-42,-4 3 95,10-9-599,48-34 0,25-18 1,1 0 617,-13 10 1,0 1 0,2-1-1,1-1-9,-2 1 0,1-2 0,1 0 0,-1 1 1,0 1-319,2-1 0,1 0 1,-2 3-1,-3 1 310,9-5 1,-3 3 846,-6 3 0,0 2-827,-4 2 1,-2 1 173,2-1-185,-7 4-16,-50 35 38,10-7 1,-3 1-33,-5 5 1,-4 2 0,-2 0 18,-4 3 1,-3 1 0,-1 0-20,7-4 1,-2 1-1,0 0 1,-1 0 261,0 0 0,0 0 1,-1-1-1,1 1-207,4-3 0,0 0 0,0-1 0,1 0 45,-8 4 0,0-1 0,4-2-76,3 1 0,7-10-8,14-15-17,48-27-2,-10 11 0,4-4 0,0 1-303,0 1 0,0 0 0,0 0 303,2 0 0,0-1 0,0 0 2,0 1 0,0-1 0,0 2-14,11-8 0,-1 0 36,-12 8 0,1 1 1,-3 1 36,-1 0 0,-2 2 19,0-1 0,-4 3 186,-10 7-281,-10 5-207,-13 9-6,-14 9 185,6-2 1,-3 3 419,-5 4 1,-2 2-379,-5 4 1,-1 1 2,12-9 0,-1 1 0,-1 0-142,-6 5 1,-2 1 0,3-2 138,-1 1 1,2-2 438,-4 3 0,6-6-727,18-12 272,26-22 0,19-14 1,-1 1 18,0 0 0,2-2-416,-3 3 0,5-3 0,0-2 0,-2 4 414,-3 1 0,-1 3 0,0-1-39,1 1 0,0 0 0,-1 0-263,-2 2 0,0 1 1,0 0 261,10-7 0,-1 1 25,-4 4 0,-2 1 459,-5 3 0,-2 1-386,12-7 448,-14 7-593,-20 12 49,-17 14 35,-24 14-817,8-2 0,-3 2 822,5-3 0,-3 1 0,0 0 0,-3 2 0,-1 1 0,-3 2-73,1-1 0,-3 2 0,-1 0 0,4-3 86,3-1 0,3-3 0,-2 1 497,-6 5 0,-1 0 0,5-5-107,5-4 0,7-8-403,3-12-201,21-18 137,18-5 1,12-7-1,1 1 12,-6 6 1,0 2 0,5-3 39,2-2 1,7-4 0,1-1 0,0 2 0,-6 5 412,-2 1 1,-3 5-1,2-2-401,2-1 0,2-1 0,-1 1 0,-6 5 2372,13-2-2456,-30 17 84,-22 19 3,-16 7 1,-11 7 0,0-1 7,6-5 0,1 0 0,-2 1-128,-3 2 1,-2 3 0,-1-1 0,1-1 159,5-5 0,0 0 1,1-1-1,2-2-66,-12 9 0,1-2 79,-3 2 0,6-5 39,11-9-610,54-44 479,-8 12 0,4-3 36,5-4 0,6-3 0,2-2 0,-3 3 0,-1 1 0,-3 3 0,3-2 2,-2 1 1,2-1 0,0 1 0,-3 2-3,8-6 0,-2 2 109,0 0 0,-2 2 306,1-2-359,-6 4-114,-46 29 0,-22 11 0,1 0 46,10-2 1,-1 0 0,-3 3-361,-1-1 1,-4 1-1,-2 2 1,0 1-1,2-2 372,-2 4 0,1 0 0,0 1 0,1-2 0,0 1 0,1-1 0,0 0 0,1 0-11,-7 4 0,2 1 1,2-3 10,6-4 0,3-2 0,0 0 2,-11 8 1,3-2-6,14-10 1,2-2-105,-20 13-1583,57-48 1685,14-9-18,3 0 1,5-3-352,-2 2 1,3-1 0,-1 2 374,-7 6 1,-2 2 0,1-1 401,8-6 1,2-1-1,-4 4-400,-3 3 0,-3 2 431,-5 5 1,-3 1-206,8-6 2283,-16 12-2795,-34 14 1,-14 7 186,2 3 1,-4 2 274,4-2 1,-5 2-1,-1 0 1,1 1-189,2 0 1,0 1-1,0 0 1,0 0 5,-1 0 0,0 1 0,0 0 1,1 0 0,-6 2 0,1 1 0,2-2-1,-7 4 1,4-2-657,10-4 1,3-3 652,-10 7-404,9-7 198,15-7 178,16-11 34,25-14 0,21-11 0,-2 1 0,-16 10 0,-2 1 0,4-2-13,5-4 0,7-3 0,1-1 0,-1 0 1,-5 5 13,-4 1 1,-3 2 0,0 0 50,5-2 1,-1 0-1,-3 2 1586,-6 3 0,-6 2-1608,-10-1-1391,-41 24 1,-16 10 1091,13-8 0,-2 3-187,-5 3 1,-5 3 0,6 0-1184,6-2 1,4 2 1281,4 0 0,4-1 0,-1 2 0,11-3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0:02.5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4416 5972 23657,'20'25'392,"1"6"-291,-10 7-51,4 6-8,-7-13 0,0 1-42,3 15-1639,2-10 1,1-6 818,-2-19 1,6 11 0,-13-33 0</inkml:trace>
  <inkml:trace contextRef="#ctx0" brushRef="#br0" timeOffset="663">4483 6653 18874,'-3'37'1697,"1"0"-1104,2-1-134,0 3-128,0 0-815,0-11 1,0 0 544,1 12 55,0-14 1,1-1-117,1 4-168,2-7-3109,4-2 0,3-10 3076,9-13 1,-10 0 0,2-8 0</inkml:trace>
  <inkml:trace contextRef="#ctx0" brushRef="#br0" timeOffset="3733">4481 13247 18364,'10'25'661,"1"5"-487,-6 9-90,-1 2 0,0 1-96,-2-16 1,0 2-1082,-2 8 1,0 5 0,-4-7 560,-12 7 0,11-14 0,-1-5 0,-8-11 0</inkml:trace>
  <inkml:trace contextRef="#ctx0" brushRef="#br0" timeOffset="4817">4552 14707 16308,'7'33'235,"-1"0"0,1 1 1,2 12-1,0-3-137,-4-17 0,1-3 70,5 24-73,-1-6 6,-1-5-62,-1-6-39,-3-6-33,-1-6-561,-2-5 594,-1-4 0,0-5 0,-1-1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5T18:30:24.3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4449 13269 23618,'20'-19'624,"-1"0"1,16-11-606,-13 16 1,4 1 86,18 0 1,5 2-1183,-16 6 1,0 0-1,4 0 1122,2 0 1,4 0-1,1 0 1,-1 1-533,1 0 0,-1 2 0,1 0 0,1 0 494,3 0 0,1 0 1,0 0-1,0 0 0,-2 1 1,0-1-1,2 1 1,3-1-111,-9 1 1,3 0-1,2 0 1,0 0-1,1 0 1,-3-1-1,-3 1 114,2-1 0,-4 0 1,-1 0-1,0 0 1,4 0-172,-2 0 1,3 1 0,2-1 0,-1 0 0,0 0 0,-2 0 0,-4-1 188,7 0 1,-3-1 0,-3 0 0,2 0-57,2 0 1,0 1 0,0-1-1,1 0 34,0 1 1,0-1-1,0 1 1,1 0-8,-2 0 0,-1 0 1,2 0-1,3 1 9,-8 0 1,3 1-1,1-1 1,2 1-1,0 0 1,0-1-1,-3 0 49,2 0 1,-2 0 0,0 0 0,1-1 0,1 0 0,4-1-40,-7 0 0,3 0 0,2 0 0,2-1 1,1 0-1,-1-1 0,0 1 0,-2 0 0,-2-1 1,-3 1 47,6-1 0,-3 0 0,-2 1 0,-1-2 0,0 1 0,2-1-63,-2-1 1,2 0-1,1 0 1,-1 0 0,-1-1-1,-3 1 1,-4 0 11,15-3 0,-5 0 0,-6 2 714,-1-1 1,-3 1-730,0 0 1,-8 1 1204,-19 3-4484,1 0 2457,-3 4 1,-4 0 0,4 1 0</inkml:trace>
  <inkml:trace contextRef="#ctx0" brushRef="#br0" timeOffset="5276">8865 7993 17272,'41'-20'218,"0"1"0,0-1 1,0 0-1,0 1 1,0-1-1,0 0 1,0 1-1,-1 0 1,0 0-1,-1 1 0,1 0 1,0-1-1,0 1 1,0 0-1,1-1-628,2 0 0,1-1 1,0 0-1,1 0 1,-1 0-1,0 1 0,-1 0 1,-2 0 317,7-2 0,0 0 0,-1 1 0,-1 0 1,-3 1-1,-3 1 100,1-1 1,-3 1-1,-2 1 1,0 0 63,7-4 1,-1 0 0,0 0 113,1-2 0,0-1 0,-2 2-158,-10 4 0,-2 2 0,1-1-26,2-3 0,2-1 0,4 0-549,-3 4 1,5-2 0,3 1 0,0-1 0,-1 2 0,-3 1-274,1 0 1,-3 2 0,0 0 0,6-1 622,-2 1 0,6-3 1,3 0-1,1 0 1,-2 1-1,-5 2 1,-7 3-1,13-1 1,-5 2-1,-11 3 0,-1 1 1,1-1-1</inkml:trace>
  <inkml:trace contextRef="#ctx0" brushRef="#br0" timeOffset="5731">10895 6501 14897,'25'-4'295,"1"1"0,13 2 0,1 2-225,-12 3 0,0 0-270,13 2 0,1 1 197,0 2 0,-1 1 0,-11-3 1,-1 1-4,6 2 0,-1 3-1633,-9 1 1,-4 2 1125,9 10 1644,-1 14-649,-18-3 50,-6 5 123,-9 7-412,-1-25 1,-4 3-211,-8 4 1,-4 2 0,1-2-852,1-3 1,-1 0-276,-1-1 1,-3 2 0,3-6 1036,-9 0 0,14-12 0,3-5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14EB4-C527-474D-9602-2ED46DC4347F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20C35-C4FB-5644-B214-9F0C65FF0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C4E94B-D37F-4DD2-B69D-DFB5C7CB3D75}" type="slidenum">
              <a:rPr lang="en-US" altLang="en-US" smtClean="0">
                <a:latin typeface="Times New Roman" charset="0"/>
              </a:rPr>
              <a:pPr/>
              <a:t>6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77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E5E4AAD-44E9-466D-A193-BB9DAE554269}" type="slidenum">
              <a:rPr lang="en-US" altLang="en-US" smtClean="0">
                <a:latin typeface="Times New Roman" charset="0"/>
              </a:rPr>
              <a:pPr/>
              <a:t>55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4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076E5F8-805C-4683-9A96-00F07D78B6DC}" type="slidenum">
              <a:rPr lang="en-US" altLang="en-US" smtClean="0">
                <a:latin typeface="Times New Roman" charset="0"/>
              </a:rPr>
              <a:pPr/>
              <a:t>57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4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6B260D-B660-45BC-805C-918B950708C9}" type="slidenum">
              <a:rPr lang="en-US" altLang="en-US" smtClean="0">
                <a:latin typeface="Times New Roman" charset="0"/>
              </a:rPr>
              <a:pPr/>
              <a:t>59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72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9B0360D-C7DA-4FF2-8675-638E8C8AC4F6}" type="slidenum">
              <a:rPr lang="en-US" altLang="en-US" smtClean="0">
                <a:latin typeface="Times New Roman" charset="0"/>
              </a:rPr>
              <a:pPr/>
              <a:t>77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55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9B0360D-C7DA-4FF2-8675-638E8C8AC4F6}" type="slidenum">
              <a:rPr lang="en-US" altLang="en-US" smtClean="0">
                <a:latin typeface="Times New Roman" charset="0"/>
              </a:rPr>
              <a:pPr/>
              <a:t>78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62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55C52BD-7D62-411A-AC98-068AAE620EE5}" type="slidenum">
              <a:rPr lang="en-US" altLang="en-US" smtClean="0">
                <a:latin typeface="Times New Roman" charset="0"/>
              </a:rPr>
              <a:pPr/>
              <a:t>8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5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19E2728-E929-4DDC-88B2-B4D323AADA31}" type="slidenum">
              <a:rPr lang="en-US" altLang="en-US" smtClean="0">
                <a:latin typeface="Times New Roman" charset="0"/>
              </a:rPr>
              <a:pPr/>
              <a:t>13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1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CB2A791-05F6-4E57-B55B-BD205A2CD0F1}" type="slidenum">
              <a:rPr lang="en-US" altLang="en-US" smtClean="0">
                <a:latin typeface="Times New Roman" charset="0"/>
              </a:rPr>
              <a:pPr/>
              <a:t>15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2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AC93C7A-7021-48F2-8C9B-2EDBC1EDA1B3}" type="slidenum">
              <a:rPr lang="en-US" altLang="en-US" smtClean="0">
                <a:latin typeface="Times New Roman" charset="0"/>
              </a:rPr>
              <a:pPr/>
              <a:t>16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9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DF444D-8C58-4960-8D70-E9CEAD9B11A8}" type="slidenum">
              <a:rPr lang="en-US" altLang="en-US" smtClean="0">
                <a:latin typeface="Times New Roman" charset="0"/>
              </a:rPr>
              <a:pPr/>
              <a:t>21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8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82CBD07-2F49-4B6A-8D9D-E655A41649F8}" type="slidenum">
              <a:rPr lang="en-US" altLang="en-US" smtClean="0">
                <a:latin typeface="Times New Roman" charset="0"/>
              </a:rPr>
              <a:pPr/>
              <a:t>24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7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D52CE1-3229-42C4-B9FB-9F28FFACAA8C}" type="slidenum">
              <a:rPr lang="en-US" altLang="en-US" smtClean="0">
                <a:latin typeface="Times New Roman" charset="0"/>
              </a:rPr>
              <a:pPr/>
              <a:t>44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5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FD49405-3BD7-4F21-AB76-F7F6E2A27C4D}" type="slidenum">
              <a:rPr lang="en-US" altLang="en-US" smtClean="0">
                <a:latin typeface="Times New Roman" charset="0"/>
              </a:rPr>
              <a:pPr/>
              <a:t>51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9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759-DC06-1446-A9C6-45C80C04F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BE66D-5D0E-7C4C-B391-2EE40EC8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8ACA-F056-6747-B3C1-4604EF21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7BAA-2A69-254B-8E27-543ADC96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666E-953E-994A-9F85-5A0D4398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082D-8400-594C-883B-5FD1068F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9C9C8-6900-484F-A767-C52FB06C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CB3-AB25-0D4F-A8EB-DB64F16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7CD-58D4-114B-AA3D-B17B9F42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E6A58-2CDE-B24D-BB96-DC0EC20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6A813-0DA3-1B4C-A5A1-73E0CA97F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2D73-87B1-EF4B-8C68-03E4D9EF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376-69EB-9C4D-B07F-3E62AE64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2610-BF9B-9049-9C89-EF3F858D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3425-A57A-9546-988B-F69711BE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4C53-F298-F04B-9943-5659BEC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6FDF-EE8C-0D4E-9DA2-DDEA7B6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1A35-903B-4A4E-9195-5B1AA87E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68E0-63B1-794F-9B0A-3CF2F6EF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ABE7-38C6-344F-BCE1-B3CF89F4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B2F-2EF9-7345-A1AC-B4A44ADE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FDCD-C461-6F41-B87D-3DB1C0A3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2B45-01C2-E847-825F-5CCD3464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FAAB-9715-CE4C-A5D5-D9F0BB3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039BD-7F37-4E41-BCAE-861F9A4E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7F-34E9-1D4B-8BCB-43C81391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5E4E-CB66-F84C-9317-A591FA56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938E4-4BC3-AD4D-B514-8727C1A5A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4844-F868-344B-8D21-5BE5AC9C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66BA5-BF7A-A14A-A89A-C6A76D5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E8BC-79AC-5A40-A06D-2E249EAA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BB29-600C-F745-90A4-C693E15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B071-91E6-F242-B16A-7E0BB952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56C0A-27B1-D64C-BCF5-1E6B3086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B23B-F280-9D40-8839-271FBED50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5C6D4-8E14-9045-8527-9B0043A2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6B0C7-3C3D-5F43-959D-A496FF36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B3D35-6751-CF4F-A786-CA641AC8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2DF-FB87-A84C-8088-B0BB5E47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5AA-686F-B946-AD88-D5A9CD0A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8B288-6717-D046-9806-18331ECC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6B29-D418-2E46-B2E5-998424B3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478E-6F2C-C543-BAFD-8C322AC2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E30D-706D-834F-B2CF-32BB428E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F6D0E-294C-9C4F-837F-74B6A27E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7CAC-8BC8-024B-9C0F-2F16AF2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7AA3-0A95-2A45-9563-11DC836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5663-4C53-1C42-9B38-3A2E931E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96502-462C-E843-9CE8-11C186AE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418E-2799-304A-A44C-6C43025B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A40D-2343-8049-805F-02C54787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5BFB-932D-D041-9610-2985529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218-F6C1-A849-A324-9D3DF157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F8A6C-715F-7D4A-98FA-FF5D1794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04359-4B7D-3949-8E5A-763913F0F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6D3F8-51FB-1E4C-A09D-80D839DF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425B1-3CFB-AF4E-B2D1-4E0F46B8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FB11B-A2EA-EF45-B654-5FF08B1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4B33F-DC7B-C44E-A297-37AA9088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D9431-5726-8948-93A8-24A230D7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9129-ECE6-6E45-929B-02DA6C4BC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18A8-637D-E441-B367-1DD3FA95E8E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A386-FE52-E849-8D55-DF080F57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19A8-C597-9640-9A89-FF5B17F6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33758-5C82-9D4C-8FA0-BE7C2FEF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dev.mysql.com/doc/refman/5.0/en/numeric-type-attribut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29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customXml" Target="../ink/ink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w3schools.com/sql/func_date_format.asp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54E27-234D-8848-9643-EDFBC70F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05154" y="0"/>
            <a:ext cx="118696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2301A-838D-5348-A3E9-900A2062E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E11A-A170-4246-82DF-C62EC70E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COMP / IT 420</a:t>
            </a:r>
          </a:p>
          <a:p>
            <a:r>
              <a:rPr lang="en-US" dirty="0"/>
              <a:t>February 15</a:t>
            </a:r>
            <a:r>
              <a:rPr lang="en-US" baseline="30000" dirty="0"/>
              <a:t>th</a:t>
            </a:r>
            <a:r>
              <a:rPr lang="en-US" dirty="0"/>
              <a:t>, 2021</a:t>
            </a:r>
            <a:endParaRPr lang="en-US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367507-B10E-9047-A0D5-8348C9FF42E8}"/>
                  </a:ext>
                </a:extLst>
              </p14:cNvPr>
              <p14:cNvContentPartPr/>
              <p14:nvPr/>
            </p14:nvContentPartPr>
            <p14:xfrm>
              <a:off x="5317920" y="32576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367507-B10E-9047-A0D5-8348C9FF42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560" y="3248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6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DDL Commands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27DFFD5-8F7E-43E5-8E74-3663B1922161}" type="slidenum">
              <a:rPr lang="en-US" altLang="en-US" sz="1400">
                <a:latin typeface="Times New Roman" charset="0"/>
              </a:rPr>
              <a:pPr/>
              <a:t>10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B81E7-6E85-2C4F-AE18-7CC6F486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568"/>
            <a:ext cx="9144000" cy="53814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0C3D74-55F7-4743-BFB7-688058BD56BF}"/>
                  </a:ext>
                </a:extLst>
              </p14:cNvPr>
              <p14:cNvContentPartPr/>
              <p14:nvPr/>
            </p14:nvContentPartPr>
            <p14:xfrm>
              <a:off x="369720" y="2473920"/>
              <a:ext cx="2197440" cy="298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0C3D74-55F7-4743-BFB7-688058BD56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" y="2457720"/>
                <a:ext cx="2229840" cy="30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1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DML Commands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09F4271-5BB8-48E1-858A-1160BB7096D2}" type="slidenum">
              <a:rPr lang="en-US" altLang="en-US" sz="1400">
                <a:latin typeface="Times New Roman" charset="0"/>
              </a:rPr>
              <a:pPr/>
              <a:t>11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DB96F-CE63-EF40-A46F-D9AC07F41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35" y="1447800"/>
            <a:ext cx="8915400" cy="7708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701CB6-E3CD-A243-A7D6-088E09456117}"/>
                  </a:ext>
                </a:extLst>
              </p14:cNvPr>
              <p14:cNvContentPartPr/>
              <p14:nvPr/>
            </p14:nvContentPartPr>
            <p14:xfrm>
              <a:off x="1589760" y="2149920"/>
              <a:ext cx="85320" cy="331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701CB6-E3CD-A243-A7D6-088E09456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3560" y="2133720"/>
                <a:ext cx="117720" cy="33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95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B9F0-E8CA-4847-AC7E-6C1AB981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817C-0EE1-404B-8714-D83462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01BBD-062D-894B-828D-A3D23D46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3B80-B777-DD42-AB88-D11F898F3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1210468"/>
            <a:ext cx="8915400" cy="77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004710F-4BC1-AB4D-B473-8D3BCE6E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289" y="478277"/>
            <a:ext cx="7890711" cy="63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latin typeface="Times New Roman" charset="0"/>
              </a:rPr>
              <a:pPr/>
              <a:t>13</a:t>
            </a:fld>
            <a:endParaRPr lang="en-US" altLang="en-US" sz="1400" dirty="0">
              <a:latin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55456-D50E-444D-9EA5-ADBD0F93F39F}"/>
              </a:ext>
            </a:extLst>
          </p:cNvPr>
          <p:cNvSpPr txBox="1"/>
          <p:nvPr/>
        </p:nvSpPr>
        <p:spPr>
          <a:xfrm>
            <a:off x="1436261" y="3951178"/>
            <a:ext cx="2017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Sale Co.!!!!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259EA-6943-404A-81CA-1D7FC966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C2D77B-3C58-4E4F-96A7-FA03A8C9336E}"/>
                  </a:ext>
                </a:extLst>
              </p14:cNvPr>
              <p14:cNvContentPartPr/>
              <p14:nvPr/>
            </p14:nvContentPartPr>
            <p14:xfrm>
              <a:off x="1601640" y="2337480"/>
              <a:ext cx="2591280" cy="243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C2D77B-3C58-4E4F-96A7-FA03A8C933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440" y="2321280"/>
                <a:ext cx="2623680" cy="24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51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7D63-F841-AD4A-A0BD-34CDF0B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1CEC9-B275-0843-912C-1A15249C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Definition Language (DDL)</a:t>
            </a:r>
          </a:p>
          <a:p>
            <a:pPr>
              <a:buFontTx/>
              <a:buChar char="-"/>
            </a:pPr>
            <a:r>
              <a:rPr lang="en-US" dirty="0"/>
              <a:t>Conceptualize the database structure, including entities and relationships</a:t>
            </a:r>
          </a:p>
          <a:p>
            <a:pPr>
              <a:buFontTx/>
              <a:buChar char="-"/>
            </a:pPr>
            <a:r>
              <a:rPr lang="en-US" dirty="0"/>
              <a:t>Implement the structure</a:t>
            </a:r>
          </a:p>
          <a:p>
            <a:pPr>
              <a:buFontTx/>
              <a:buChar char="-"/>
            </a:pPr>
            <a:r>
              <a:rPr lang="en-US" dirty="0"/>
              <a:t>Create the database structure using DDL</a:t>
            </a:r>
          </a:p>
          <a:p>
            <a:pPr lvl="1">
              <a:buFontTx/>
              <a:buChar char="-"/>
            </a:pPr>
            <a:r>
              <a:rPr lang="en-US" dirty="0"/>
              <a:t>Data dictionary</a:t>
            </a:r>
          </a:p>
          <a:p>
            <a:pPr lvl="1">
              <a:buFontTx/>
              <a:buChar char="-"/>
            </a:pPr>
            <a:r>
              <a:rPr lang="en-US" dirty="0"/>
              <a:t>Physical Storage</a:t>
            </a:r>
          </a:p>
          <a:p>
            <a:pPr lvl="1">
              <a:buFontTx/>
              <a:buChar char="-"/>
            </a:pPr>
            <a:r>
              <a:rPr lang="en-US" dirty="0"/>
              <a:t>Authentication and network will affect DDL permissions</a:t>
            </a:r>
          </a:p>
          <a:p>
            <a:pPr lvl="1">
              <a:buFontTx/>
              <a:buChar char="-"/>
            </a:pPr>
            <a:r>
              <a:rPr lang="en-US" dirty="0"/>
              <a:t>Create tables in the database structure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2BEE0D4-1498-3749-8968-B2487CB7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latin typeface="Times New Roman" charset="0"/>
              </a:rPr>
              <a:pPr/>
              <a:t>14</a:t>
            </a:fld>
            <a:endParaRPr lang="en-US" altLang="en-US" sz="1400" dirty="0"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58CD89-84AE-344C-B3E3-03D579C9B068}"/>
                  </a:ext>
                </a:extLst>
              </p14:cNvPr>
              <p14:cNvContentPartPr/>
              <p14:nvPr/>
            </p14:nvContentPartPr>
            <p14:xfrm>
              <a:off x="1744560" y="3399840"/>
              <a:ext cx="6787080" cy="2086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58CD89-84AE-344C-B3E3-03D579C9B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8360" y="3383640"/>
                <a:ext cx="6819480" cy="21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05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Logical grouping of DB objects (tables, views, stored procedures, etc.)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Allows a DBA to assign users to a single </a:t>
            </a:r>
            <a:r>
              <a:rPr lang="en-US" b="1" dirty="0"/>
              <a:t>schema</a:t>
            </a:r>
            <a:r>
              <a:rPr lang="en-US" dirty="0"/>
              <a:t> so that the user can only access the objects they are authorized to access.</a:t>
            </a:r>
          </a:p>
          <a:p>
            <a:pPr marL="457200" lvl="1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SCHEMA &lt;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my_schema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DATABASE &lt;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my_database_name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marL="0" indent="0">
              <a:buNone/>
            </a:pPr>
            <a:endParaRPr lang="en-US" alt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cs typeface="Consolas" panose="020B0609020204030204" pitchFamily="49" charset="0"/>
              </a:rPr>
              <a:t>MySQL “schema” and “database” are the same. 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86F76E-D601-4252-83A0-4DCC5DA8AA43}" type="slidenum">
              <a:rPr lang="en-US" altLang="en-US" sz="1400">
                <a:latin typeface="Times New Roman" charset="0"/>
              </a:rPr>
              <a:pPr/>
              <a:t>15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0B8C16-B4E5-EF4F-B1DA-DD65EC3D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BDE22-18E3-2D4A-8065-9E3EC7B1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60" y="3429000"/>
            <a:ext cx="2781300" cy="6375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1CF214-2DD6-4644-8C08-C0776B37E940}"/>
                  </a:ext>
                </a:extLst>
              </p14:cNvPr>
              <p14:cNvContentPartPr/>
              <p14:nvPr/>
            </p14:nvContentPartPr>
            <p14:xfrm>
              <a:off x="624960" y="1414080"/>
              <a:ext cx="10665720" cy="541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1CF214-2DD6-4644-8C08-C0776B37E9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760" y="1397880"/>
                <a:ext cx="10698120" cy="54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91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charset="0"/>
              </a:rPr>
              <a:t>Syntax to create table</a:t>
            </a:r>
          </a:p>
          <a:p>
            <a:pPr lvl="1" eaLnBrk="1" hangingPunct="1"/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tablename</a:t>
            </a:r>
            <a:r>
              <a:rPr lang="en-US" alt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(field metadata);</a:t>
            </a:r>
          </a:p>
          <a:p>
            <a:pPr eaLnBrk="1" hangingPunct="1"/>
            <a:r>
              <a:rPr lang="en-US" altLang="en-US" dirty="0">
                <a:cs typeface="Times New Roman" charset="0"/>
              </a:rPr>
              <a:t>Formatting Technique</a:t>
            </a:r>
          </a:p>
          <a:p>
            <a:pPr lvl="1" eaLnBrk="1" hangingPunct="1"/>
            <a:r>
              <a:rPr lang="en-US" altLang="en-US" dirty="0">
                <a:cs typeface="Times New Roman" charset="0"/>
              </a:rPr>
              <a:t>Use one line per field (attribute) definition</a:t>
            </a:r>
          </a:p>
          <a:p>
            <a:pPr lvl="1" eaLnBrk="1" hangingPunct="1"/>
            <a:r>
              <a:rPr lang="en-US" altLang="en-US" dirty="0">
                <a:cs typeface="Times New Roman" charset="0"/>
              </a:rPr>
              <a:t>Capitalize SQL commands</a:t>
            </a:r>
          </a:p>
          <a:p>
            <a:pPr lvl="1" eaLnBrk="1" hangingPunct="1"/>
            <a:r>
              <a:rPr lang="en-US" altLang="en-US" dirty="0">
                <a:cs typeface="Times New Roman" charset="0"/>
              </a:rPr>
              <a:t>Line up attribute characteristics and constraints and follow order precedence.</a:t>
            </a:r>
          </a:p>
          <a:p>
            <a:pPr eaLnBrk="1" hangingPunct="1"/>
            <a:r>
              <a:rPr lang="en-US" altLang="en-US" dirty="0">
                <a:cs typeface="Times New Roman" charset="0"/>
              </a:rPr>
              <a:t>Features of table creating command sequence</a:t>
            </a:r>
          </a:p>
          <a:p>
            <a:pPr lvl="1" eaLnBrk="1" hangingPunct="1"/>
            <a:r>
              <a:rPr lang="en-US" altLang="en-US" dirty="0">
                <a:cs typeface="Times New Roman" charset="0"/>
              </a:rPr>
              <a:t>NOT NULL specification</a:t>
            </a:r>
          </a:p>
          <a:p>
            <a:pPr lvl="1" eaLnBrk="1" hangingPunct="1"/>
            <a:r>
              <a:rPr lang="en-US" altLang="en-US" dirty="0">
                <a:cs typeface="Times New Roman" charset="0"/>
              </a:rPr>
              <a:t>UNIQUE specification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C2EAEFD-40E3-4DE6-9A1A-42E5D11B9842}" type="slidenum">
              <a:rPr lang="en-US" altLang="en-US" sz="1400">
                <a:latin typeface="Times New Roman" charset="0"/>
              </a:rPr>
              <a:pPr/>
              <a:t>16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7DA80-7CF7-F94D-A6C6-90895166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 Structures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14FE1A-11A7-CF47-885E-E97F8CAEF2E2}"/>
                  </a:ext>
                </a:extLst>
              </p14:cNvPr>
              <p14:cNvContentPartPr/>
              <p14:nvPr/>
            </p14:nvContentPartPr>
            <p14:xfrm>
              <a:off x="1154880" y="1879560"/>
              <a:ext cx="10847520" cy="439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14FE1A-11A7-CF47-885E-E97F8CAEF2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680" y="1863360"/>
                <a:ext cx="10879920" cy="44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31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USER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UID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INT(9)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AUTO_INCREMENT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(36)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CREATED_ON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INNODB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0320" y="1690688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Table creation command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 TABLE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72840" y="1976120"/>
            <a:ext cx="13085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2C7A-4FC8-C94D-90AF-FB58437BA013}"/>
              </a:ext>
            </a:extLst>
          </p:cNvPr>
          <p:cNvSpPr txBox="1"/>
          <p:nvPr/>
        </p:nvSpPr>
        <p:spPr>
          <a:xfrm>
            <a:off x="2895601" y="4876801"/>
            <a:ext cx="5555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InnoDB</a:t>
            </a:r>
            <a:r>
              <a:rPr lang="en-US" dirty="0">
                <a:latin typeface="Garamond" panose="02020404030301010803" pitchFamily="18" charset="0"/>
              </a:rPr>
              <a:t> is transaction-safe engine, there are others available</a:t>
            </a:r>
          </a:p>
          <a:p>
            <a:r>
              <a:rPr lang="en-US" dirty="0">
                <a:latin typeface="Garamond" panose="02020404030301010803" pitchFamily="18" charset="0"/>
              </a:rPr>
              <a:t>with different effects on data retrieval and input.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Book may incorrectly state that </a:t>
            </a:r>
            <a:r>
              <a:rPr lang="en-US" dirty="0" err="1">
                <a:latin typeface="Garamond" panose="02020404030301010803" pitchFamily="18" charset="0"/>
              </a:rPr>
              <a:t>MyISAM</a:t>
            </a:r>
            <a:r>
              <a:rPr lang="en-US" dirty="0">
                <a:latin typeface="Garamond" panose="02020404030301010803" pitchFamily="18" charset="0"/>
              </a:rPr>
              <a:t> is default.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1044E-F91A-D747-84A1-CE114B1CBC02}"/>
              </a:ext>
            </a:extLst>
          </p:cNvPr>
          <p:cNvSpPr txBox="1"/>
          <p:nvPr/>
        </p:nvSpPr>
        <p:spPr>
          <a:xfrm>
            <a:off x="8064500" y="2785418"/>
            <a:ext cx="31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Field metadata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91216-FAAC-F84F-85F3-4FA1F20D2091}"/>
              </a:ext>
            </a:extLst>
          </p:cNvPr>
          <p:cNvCxnSpPr>
            <a:cxnSpLocks/>
          </p:cNvCxnSpPr>
          <p:nvPr/>
        </p:nvCxnSpPr>
        <p:spPr>
          <a:xfrm flipH="1">
            <a:off x="5186680" y="3016251"/>
            <a:ext cx="27787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3EC7E-7915-C043-BCB9-2CB24EBB4F04}"/>
                  </a:ext>
                </a:extLst>
              </p14:cNvPr>
              <p14:cNvContentPartPr/>
              <p14:nvPr/>
            </p14:nvContentPartPr>
            <p14:xfrm>
              <a:off x="632160" y="428040"/>
              <a:ext cx="9224640" cy="567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3EC7E-7915-C043-BCB9-2CB24EBB4F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960" y="411840"/>
                <a:ext cx="925704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14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USER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UID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INT(9)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AUTO_INCREMENT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(36)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CREATED_ON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INNODB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3775502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SQL statements end with a semicolon (delimiter)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 TABLE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95800" y="4191000"/>
            <a:ext cx="13085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2C7A-4FC8-C94D-90AF-FB58437BA013}"/>
              </a:ext>
            </a:extLst>
          </p:cNvPr>
          <p:cNvSpPr txBox="1"/>
          <p:nvPr/>
        </p:nvSpPr>
        <p:spPr>
          <a:xfrm>
            <a:off x="2895601" y="4876801"/>
            <a:ext cx="5555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InnoDB</a:t>
            </a:r>
            <a:r>
              <a:rPr lang="en-US" dirty="0">
                <a:latin typeface="Garamond" panose="02020404030301010803" pitchFamily="18" charset="0"/>
              </a:rPr>
              <a:t> is transaction-safe engine, there are others available</a:t>
            </a:r>
          </a:p>
          <a:p>
            <a:r>
              <a:rPr lang="en-US" dirty="0">
                <a:latin typeface="Garamond" panose="02020404030301010803" pitchFamily="18" charset="0"/>
              </a:rPr>
              <a:t>with different effects on data retrieval and input.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Book may incorrectly state that </a:t>
            </a:r>
            <a:r>
              <a:rPr lang="en-US" dirty="0" err="1">
                <a:latin typeface="Garamond" panose="02020404030301010803" pitchFamily="18" charset="0"/>
              </a:rPr>
              <a:t>MyISAM</a:t>
            </a:r>
            <a:r>
              <a:rPr lang="en-US" dirty="0">
                <a:latin typeface="Garamond" panose="02020404030301010803" pitchFamily="18" charset="0"/>
              </a:rPr>
              <a:t> is default.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331C2B-2FEF-3649-AC68-AC518AB31F85}"/>
                  </a:ext>
                </a:extLst>
              </p14:cNvPr>
              <p14:cNvContentPartPr/>
              <p14:nvPr/>
            </p14:nvContentPartPr>
            <p14:xfrm>
              <a:off x="541440" y="1908720"/>
              <a:ext cx="2541600" cy="249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331C2B-2FEF-3649-AC68-AC518AB31F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240" y="1892520"/>
                <a:ext cx="2574000" cy="25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02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4826-08C3-A449-A65F-47DB5A56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ABC2B-EAB3-A546-B2E0-DD7496D9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UID </a:t>
            </a:r>
            <a:r>
              <a:rPr lang="en-US" cap="all" dirty="0">
                <a:latin typeface="Consolas" panose="020B0609020204030204" pitchFamily="49" charset="0"/>
                <a:cs typeface="Consolas" panose="020B0609020204030204" pitchFamily="49" charset="0"/>
              </a:rPr>
              <a:t>INT(9)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AUTO_INCREMENT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PRIMARY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</a:p>
          <a:p>
            <a:pPr marL="0" indent="0">
              <a:buNone/>
            </a:pPr>
            <a:endParaRPr lang="en-US" b="1" cap="all" dirty="0"/>
          </a:p>
          <a:p>
            <a:pPr marL="0" indent="0">
              <a:buNone/>
            </a:pPr>
            <a:r>
              <a:rPr lang="en-US" dirty="0"/>
              <a:t>Field name, datatype, field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Field name?</a:t>
            </a:r>
          </a:p>
          <a:p>
            <a:pPr marL="0" indent="0">
              <a:buNone/>
            </a:pPr>
            <a:r>
              <a:rPr lang="en-US" dirty="0"/>
              <a:t>Datatype?</a:t>
            </a:r>
          </a:p>
          <a:p>
            <a:pPr marL="0" indent="0">
              <a:buNone/>
            </a:pPr>
            <a:r>
              <a:rPr lang="en-US" dirty="0"/>
              <a:t>Constraints?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B853244-9133-0940-9244-4407CE8E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39417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latin typeface="Times New Roman" charset="0"/>
              </a:rPr>
              <a:pPr/>
              <a:t>19</a:t>
            </a:fld>
            <a:endParaRPr lang="en-US" altLang="en-US" sz="1400" dirty="0"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A937D7-E37A-FC49-9083-6AB4D5B28DDD}"/>
                  </a:ext>
                </a:extLst>
              </p14:cNvPr>
              <p14:cNvContentPartPr/>
              <p14:nvPr/>
            </p14:nvContentPartPr>
            <p14:xfrm>
              <a:off x="874800" y="1586160"/>
              <a:ext cx="9150840" cy="174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A937D7-E37A-FC49-9083-6AB4D5B28D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600" y="1569960"/>
                <a:ext cx="9183240" cy="17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39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BA9A-507C-7349-87CC-CCABBDA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742E-BB6D-6540-B02E-EF32ECC0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Homework 1 due at 11:59pm tomorrow night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Review of Lab 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Database Class Project Full Proposal due 3/23/2021 at 11:59pm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Introduction to Structured Query Language (will continue in lab)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9CF3AE-C81C-5E47-860D-42772EB7DD5A}"/>
                  </a:ext>
                </a:extLst>
              </p14:cNvPr>
              <p14:cNvContentPartPr/>
              <p14:nvPr/>
            </p14:nvContentPartPr>
            <p14:xfrm>
              <a:off x="2491200" y="1733400"/>
              <a:ext cx="5999400" cy="267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9CF3AE-C81C-5E47-860D-42772EB7DD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5000" y="1717200"/>
                <a:ext cx="6031800" cy="27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1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USER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UID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INT(9)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AUTO_INCREMENT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(36)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401637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CREATED_ON </a:t>
            </a:r>
            <a:r>
              <a:rPr lang="en-US" sz="2000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000" b="1" cap="all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cap="all" dirty="0">
                <a:latin typeface="Consolas" panose="020B0609020204030204" pitchFamily="49" charset="0"/>
                <a:cs typeface="Consolas" panose="020B0609020204030204" pitchFamily="49" charset="0"/>
              </a:rPr>
              <a:t>INNODB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0320" y="1690688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Table creation command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 TABLE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72840" y="1976120"/>
            <a:ext cx="13085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1044E-F91A-D747-84A1-CE114B1CBC02}"/>
              </a:ext>
            </a:extLst>
          </p:cNvPr>
          <p:cNvSpPr txBox="1"/>
          <p:nvPr/>
        </p:nvSpPr>
        <p:spPr>
          <a:xfrm>
            <a:off x="8064500" y="2785418"/>
            <a:ext cx="31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Field metadata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91216-FAAC-F84F-85F3-4FA1F20D2091}"/>
              </a:ext>
            </a:extLst>
          </p:cNvPr>
          <p:cNvCxnSpPr>
            <a:cxnSpLocks/>
          </p:cNvCxnSpPr>
          <p:nvPr/>
        </p:nvCxnSpPr>
        <p:spPr>
          <a:xfrm flipH="1">
            <a:off x="5186680" y="3016251"/>
            <a:ext cx="27787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6B22C4-7AD4-F24B-AC4F-8BF397A2B534}"/>
                  </a:ext>
                </a:extLst>
              </p14:cNvPr>
              <p14:cNvContentPartPr/>
              <p14:nvPr/>
            </p14:nvContentPartPr>
            <p14:xfrm>
              <a:off x="1349280" y="3166200"/>
              <a:ext cx="3599280" cy="3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6B22C4-7AD4-F24B-AC4F-8BF397A2B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080" y="3150000"/>
                <a:ext cx="363168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59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UID </a:t>
            </a:r>
            <a:r>
              <a:rPr lang="en-US" cap="all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INT(9)</a:t>
            </a:r>
            <a:r>
              <a:rPr lang="en-US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cap="all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cap="all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cap="all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AUTO_INCREMENT</a:t>
            </a:r>
            <a:r>
              <a:rPr lang="en-US" dirty="0">
                <a:solidFill>
                  <a:srgbClr val="9191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PRIMARY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b="1" cap="all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</a:p>
          <a:p>
            <a:pPr marL="0" indent="0" eaLnBrk="1" hangingPunct="1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PRIMARY KEY </a:t>
            </a:r>
            <a:r>
              <a:rPr lang="en-US" altLang="en-US" dirty="0">
                <a:cs typeface="Consolas" panose="020B0609020204030204" pitchFamily="49" charset="0"/>
              </a:rPr>
              <a:t>a</a:t>
            </a:r>
            <a:r>
              <a:rPr lang="en-US" altLang="en-US" dirty="0">
                <a:cs typeface="Times New Roman" charset="0"/>
              </a:rPr>
              <a:t>utomatically enforces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NOT NULL 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altLang="en-US" dirty="0">
                <a:cs typeface="Times New Roman" charset="0"/>
              </a:rPr>
              <a:t> – non-duplicated</a:t>
            </a:r>
          </a:p>
          <a:p>
            <a:pPr marL="0" indent="0">
              <a:buNone/>
            </a:pPr>
            <a:endParaRPr lang="en-US" alt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altLang="en-US" dirty="0">
                <a:cs typeface="Times New Roman" charset="0"/>
              </a:rPr>
              <a:t>Can also be declared separately with: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PRIMARY KEY (UID)</a:t>
            </a:r>
            <a:endParaRPr lang="en-US" altLang="en-US" dirty="0">
              <a:cs typeface="Times New Roman" charset="0"/>
            </a:endParaRP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25115F6-02A5-4C70-9BC0-3B729B3D57F8}" type="slidenum">
              <a:rPr lang="en-US" altLang="en-US" sz="1400">
                <a:latin typeface="Times New Roman" charset="0"/>
              </a:rPr>
              <a:pPr/>
              <a:t>21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386EC5-9FD5-4A4D-8DA1-AF59724C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 Constraint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051835-D081-4B4D-A9A5-808487C924D8}"/>
                  </a:ext>
                </a:extLst>
              </p14:cNvPr>
              <p14:cNvContentPartPr/>
              <p14:nvPr/>
            </p14:nvContentPartPr>
            <p14:xfrm>
              <a:off x="641520" y="1193400"/>
              <a:ext cx="9201600" cy="448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051835-D081-4B4D-A9A5-808487C924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20" y="1177200"/>
                <a:ext cx="9234000" cy="45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42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8A89-A5D5-1F42-86A3-60971C16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F4C4-91B2-BD49-B649-692EF263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FOREIGN KEY (V_CODE) REFERENCES VENDOR (V_CODE) ON UPDATE CASCADE</a:t>
            </a:r>
            <a:endParaRPr lang="en-US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1" hangingPunct="1">
              <a:buNone/>
            </a:pPr>
            <a:endParaRPr lang="en-US" altLang="en-US" dirty="0">
              <a:latin typeface="Times New Roman" charset="0"/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Enforced only if relationship is established.</a:t>
            </a: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ANSI SQL allows 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ON DELETE CASCADE</a:t>
            </a:r>
          </a:p>
          <a:p>
            <a:pPr marL="914400" lvl="2" indent="0" eaLnBrk="1" hangingPunct="1">
              <a:buNone/>
            </a:pPr>
            <a:r>
              <a:rPr lang="en-US" altLang="en-US" dirty="0">
                <a:cs typeface="Times New Roman" charset="0"/>
              </a:rPr>
              <a:t>If parent record is deleted, all foreign key records are deleted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ON UPDATE CASCADE</a:t>
            </a:r>
          </a:p>
          <a:p>
            <a:pPr marL="914400" lvl="2" indent="0" eaLnBrk="1" hangingPunct="1">
              <a:buNone/>
            </a:pPr>
            <a:r>
              <a:rPr lang="en-US" altLang="en-US" dirty="0">
                <a:cs typeface="Times New Roman" charset="0"/>
              </a:rPr>
              <a:t>If parent record key is updated, update all foreign key records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SET NULL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SET 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6421-8753-A94D-B8F8-A40A4340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612BF1-967C-A74F-B8BB-9895B0A7729F}"/>
                  </a:ext>
                </a:extLst>
              </p14:cNvPr>
              <p14:cNvContentPartPr/>
              <p14:nvPr/>
            </p14:nvContentPartPr>
            <p14:xfrm>
              <a:off x="510120" y="1472040"/>
              <a:ext cx="10812600" cy="384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612BF1-967C-A74F-B8BB-9895B0A772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920" y="1455840"/>
                <a:ext cx="10845000" cy="38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4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AFA9-43D0-D644-AFFA-0B6CB1C8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" y="1825625"/>
            <a:ext cx="1172915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TABLE LINE 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INV_NUMBER 	int,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LINE_NUMBER 	int,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P_CODE 		varchar(10),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LINE_UNITS 	float(8),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LINE_PRICE 	float(8),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PRIMARY KEY (INV_NUMBER, LINE_NUMBER),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FOREIGN KEY (INV_NUMBER) REFERENCES INVOICE(INV_NUMBER),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FOREIGN KEY (P_CODE) REFERENCES PRODUCT(P_CODE)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ENGINE=INNODB;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AD34A7-E5EF-B140-99C1-AF82A2721104}"/>
                  </a:ext>
                </a:extLst>
              </p14:cNvPr>
              <p14:cNvContentPartPr/>
              <p14:nvPr/>
            </p14:nvContentPartPr>
            <p14:xfrm>
              <a:off x="1070640" y="1575000"/>
              <a:ext cx="9179640" cy="3975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AD34A7-E5EF-B140-99C1-AF82A27211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440" y="1558800"/>
                <a:ext cx="9212040" cy="40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29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charset="0"/>
                <a:cs typeface="Times New Roman" charset="0"/>
              </a:rPr>
              <a:t>Column Constraints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DA77538-0995-42A1-B7C0-10EAC6771EBE}" type="slidenum">
              <a:rPr lang="en-US" altLang="en-US" sz="1400">
                <a:latin typeface="Times New Roman" charset="0"/>
              </a:rPr>
              <a:pPr/>
              <a:t>24</a:t>
            </a:fld>
            <a:endParaRPr lang="en-US" altLang="en-US" sz="1400">
              <a:latin typeface="Times New Roman" charset="0"/>
            </a:endParaRPr>
          </a:p>
        </p:txBody>
      </p:sp>
      <p:grpSp>
        <p:nvGrpSpPr>
          <p:cNvPr id="24580" name="Group 3"/>
          <p:cNvGrpSpPr>
            <a:grpSpLocks/>
          </p:cNvGrpSpPr>
          <p:nvPr/>
        </p:nvGrpSpPr>
        <p:grpSpPr bwMode="auto">
          <a:xfrm>
            <a:off x="2057400" y="1782764"/>
            <a:ext cx="8077200" cy="4359275"/>
            <a:chOff x="533400" y="1782689"/>
            <a:chExt cx="8077200" cy="4359421"/>
          </a:xfrm>
        </p:grpSpPr>
        <p:sp>
          <p:nvSpPr>
            <p:cNvPr id="5" name="Freeform 4"/>
            <p:cNvSpPr/>
            <p:nvPr/>
          </p:nvSpPr>
          <p:spPr>
            <a:xfrm>
              <a:off x="533400" y="2047810"/>
              <a:ext cx="8077200" cy="752500"/>
            </a:xfrm>
            <a:custGeom>
              <a:avLst/>
              <a:gdLst>
                <a:gd name="connsiteX0" fmla="*/ 0 w 8077200"/>
                <a:gd name="connsiteY0" fmla="*/ 0 h 751275"/>
                <a:gd name="connsiteX1" fmla="*/ 8077200 w 8077200"/>
                <a:gd name="connsiteY1" fmla="*/ 0 h 751275"/>
                <a:gd name="connsiteX2" fmla="*/ 8077200 w 8077200"/>
                <a:gd name="connsiteY2" fmla="*/ 751275 h 751275"/>
                <a:gd name="connsiteX3" fmla="*/ 0 w 8077200"/>
                <a:gd name="connsiteY3" fmla="*/ 751275 h 751275"/>
                <a:gd name="connsiteX4" fmla="*/ 0 w 8077200"/>
                <a:gd name="connsiteY4" fmla="*/ 0 h 75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751275">
                  <a:moveTo>
                    <a:pt x="0" y="0"/>
                  </a:moveTo>
                  <a:lnTo>
                    <a:pt x="8077200" y="0"/>
                  </a:lnTo>
                  <a:lnTo>
                    <a:pt x="8077200" y="751275"/>
                  </a:lnTo>
                  <a:lnTo>
                    <a:pt x="0" y="7512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74904" rIns="626880" bIns="128016" spcCol="1270"/>
            <a:lstStyle/>
            <a:p>
              <a:pPr marL="171450" lvl="1" indent="-171450" defTabSz="800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/>
                <a:t>Ensures that column does not accept nulls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936625" y="1782689"/>
              <a:ext cx="5654675" cy="531830"/>
            </a:xfrm>
            <a:custGeom>
              <a:avLst/>
              <a:gdLst>
                <a:gd name="connsiteX0" fmla="*/ 0 w 5654040"/>
                <a:gd name="connsiteY0" fmla="*/ 88562 h 531360"/>
                <a:gd name="connsiteX1" fmla="*/ 88562 w 5654040"/>
                <a:gd name="connsiteY1" fmla="*/ 0 h 531360"/>
                <a:gd name="connsiteX2" fmla="*/ 5565478 w 5654040"/>
                <a:gd name="connsiteY2" fmla="*/ 0 h 531360"/>
                <a:gd name="connsiteX3" fmla="*/ 5654040 w 5654040"/>
                <a:gd name="connsiteY3" fmla="*/ 88562 h 531360"/>
                <a:gd name="connsiteX4" fmla="*/ 5654040 w 5654040"/>
                <a:gd name="connsiteY4" fmla="*/ 442798 h 531360"/>
                <a:gd name="connsiteX5" fmla="*/ 5565478 w 5654040"/>
                <a:gd name="connsiteY5" fmla="*/ 531360 h 531360"/>
                <a:gd name="connsiteX6" fmla="*/ 88562 w 5654040"/>
                <a:gd name="connsiteY6" fmla="*/ 531360 h 531360"/>
                <a:gd name="connsiteX7" fmla="*/ 0 w 5654040"/>
                <a:gd name="connsiteY7" fmla="*/ 442798 h 531360"/>
                <a:gd name="connsiteX8" fmla="*/ 0 w 5654040"/>
                <a:gd name="connsiteY8" fmla="*/ 88562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531360">
                  <a:moveTo>
                    <a:pt x="0" y="88562"/>
                  </a:moveTo>
                  <a:cubicBezTo>
                    <a:pt x="0" y="39651"/>
                    <a:pt x="39651" y="0"/>
                    <a:pt x="88562" y="0"/>
                  </a:cubicBezTo>
                  <a:lnTo>
                    <a:pt x="5565478" y="0"/>
                  </a:lnTo>
                  <a:cubicBezTo>
                    <a:pt x="5614389" y="0"/>
                    <a:pt x="5654040" y="39651"/>
                    <a:pt x="5654040" y="88562"/>
                  </a:cubicBezTo>
                  <a:lnTo>
                    <a:pt x="5654040" y="442798"/>
                  </a:lnTo>
                  <a:cubicBezTo>
                    <a:pt x="5654040" y="491709"/>
                    <a:pt x="5614389" y="531360"/>
                    <a:pt x="5565478" y="531360"/>
                  </a:cubicBezTo>
                  <a:lnTo>
                    <a:pt x="88562" y="531360"/>
                  </a:lnTo>
                  <a:cubicBezTo>
                    <a:pt x="39651" y="531360"/>
                    <a:pt x="0" y="491709"/>
                    <a:pt x="0" y="442798"/>
                  </a:cubicBezTo>
                  <a:lnTo>
                    <a:pt x="0" y="88562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39648" tIns="25939" rIns="239648" bIns="25939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/>
                <a:t>NOT NULL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3400" y="3162272"/>
              <a:ext cx="8077200" cy="750913"/>
            </a:xfrm>
            <a:custGeom>
              <a:avLst/>
              <a:gdLst>
                <a:gd name="connsiteX0" fmla="*/ 0 w 8077200"/>
                <a:gd name="connsiteY0" fmla="*/ 0 h 751275"/>
                <a:gd name="connsiteX1" fmla="*/ 8077200 w 8077200"/>
                <a:gd name="connsiteY1" fmla="*/ 0 h 751275"/>
                <a:gd name="connsiteX2" fmla="*/ 8077200 w 8077200"/>
                <a:gd name="connsiteY2" fmla="*/ 751275 h 751275"/>
                <a:gd name="connsiteX3" fmla="*/ 0 w 8077200"/>
                <a:gd name="connsiteY3" fmla="*/ 751275 h 751275"/>
                <a:gd name="connsiteX4" fmla="*/ 0 w 8077200"/>
                <a:gd name="connsiteY4" fmla="*/ 0 h 75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751275">
                  <a:moveTo>
                    <a:pt x="0" y="0"/>
                  </a:moveTo>
                  <a:lnTo>
                    <a:pt x="8077200" y="0"/>
                  </a:lnTo>
                  <a:lnTo>
                    <a:pt x="8077200" y="751275"/>
                  </a:lnTo>
                  <a:lnTo>
                    <a:pt x="0" y="7512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74904" rIns="626880" bIns="128016" spcCol="1270"/>
            <a:lstStyle/>
            <a:p>
              <a:pPr marL="171450" lvl="1" indent="-171450" defTabSz="800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/>
                <a:t>Ensures that all values in column are unique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36625" y="2897151"/>
              <a:ext cx="5654675" cy="531830"/>
            </a:xfrm>
            <a:custGeom>
              <a:avLst/>
              <a:gdLst>
                <a:gd name="connsiteX0" fmla="*/ 0 w 5654040"/>
                <a:gd name="connsiteY0" fmla="*/ 88562 h 531360"/>
                <a:gd name="connsiteX1" fmla="*/ 88562 w 5654040"/>
                <a:gd name="connsiteY1" fmla="*/ 0 h 531360"/>
                <a:gd name="connsiteX2" fmla="*/ 5565478 w 5654040"/>
                <a:gd name="connsiteY2" fmla="*/ 0 h 531360"/>
                <a:gd name="connsiteX3" fmla="*/ 5654040 w 5654040"/>
                <a:gd name="connsiteY3" fmla="*/ 88562 h 531360"/>
                <a:gd name="connsiteX4" fmla="*/ 5654040 w 5654040"/>
                <a:gd name="connsiteY4" fmla="*/ 442798 h 531360"/>
                <a:gd name="connsiteX5" fmla="*/ 5565478 w 5654040"/>
                <a:gd name="connsiteY5" fmla="*/ 531360 h 531360"/>
                <a:gd name="connsiteX6" fmla="*/ 88562 w 5654040"/>
                <a:gd name="connsiteY6" fmla="*/ 531360 h 531360"/>
                <a:gd name="connsiteX7" fmla="*/ 0 w 5654040"/>
                <a:gd name="connsiteY7" fmla="*/ 442798 h 531360"/>
                <a:gd name="connsiteX8" fmla="*/ 0 w 5654040"/>
                <a:gd name="connsiteY8" fmla="*/ 88562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531360">
                  <a:moveTo>
                    <a:pt x="0" y="88562"/>
                  </a:moveTo>
                  <a:cubicBezTo>
                    <a:pt x="0" y="39651"/>
                    <a:pt x="39651" y="0"/>
                    <a:pt x="88562" y="0"/>
                  </a:cubicBezTo>
                  <a:lnTo>
                    <a:pt x="5565478" y="0"/>
                  </a:lnTo>
                  <a:cubicBezTo>
                    <a:pt x="5614389" y="0"/>
                    <a:pt x="5654040" y="39651"/>
                    <a:pt x="5654040" y="88562"/>
                  </a:cubicBezTo>
                  <a:lnTo>
                    <a:pt x="5654040" y="442798"/>
                  </a:lnTo>
                  <a:cubicBezTo>
                    <a:pt x="5654040" y="491709"/>
                    <a:pt x="5614389" y="531360"/>
                    <a:pt x="5565478" y="531360"/>
                  </a:cubicBezTo>
                  <a:lnTo>
                    <a:pt x="88562" y="531360"/>
                  </a:lnTo>
                  <a:cubicBezTo>
                    <a:pt x="39651" y="531360"/>
                    <a:pt x="0" y="491709"/>
                    <a:pt x="0" y="442798"/>
                  </a:cubicBezTo>
                  <a:lnTo>
                    <a:pt x="0" y="88562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39648" tIns="25939" rIns="239648" bIns="25939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/>
                <a:t>UNIQUE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33400" y="4276735"/>
              <a:ext cx="8077200" cy="750913"/>
            </a:xfrm>
            <a:custGeom>
              <a:avLst/>
              <a:gdLst>
                <a:gd name="connsiteX0" fmla="*/ 0 w 8077200"/>
                <a:gd name="connsiteY0" fmla="*/ 0 h 751275"/>
                <a:gd name="connsiteX1" fmla="*/ 8077200 w 8077200"/>
                <a:gd name="connsiteY1" fmla="*/ 0 h 751275"/>
                <a:gd name="connsiteX2" fmla="*/ 8077200 w 8077200"/>
                <a:gd name="connsiteY2" fmla="*/ 751275 h 751275"/>
                <a:gd name="connsiteX3" fmla="*/ 0 w 8077200"/>
                <a:gd name="connsiteY3" fmla="*/ 751275 h 751275"/>
                <a:gd name="connsiteX4" fmla="*/ 0 w 8077200"/>
                <a:gd name="connsiteY4" fmla="*/ 0 h 75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751275">
                  <a:moveTo>
                    <a:pt x="0" y="0"/>
                  </a:moveTo>
                  <a:lnTo>
                    <a:pt x="8077200" y="0"/>
                  </a:lnTo>
                  <a:lnTo>
                    <a:pt x="8077200" y="751275"/>
                  </a:lnTo>
                  <a:lnTo>
                    <a:pt x="0" y="7512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74904" rIns="626880" bIns="128016" spcCol="1270"/>
            <a:lstStyle/>
            <a:p>
              <a:pPr marL="171450" lvl="1" indent="-171450" defTabSz="800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/>
                <a:t>Assigns value to attribute when a new row is added to table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936625" y="4011614"/>
              <a:ext cx="5654675" cy="530243"/>
            </a:xfrm>
            <a:custGeom>
              <a:avLst/>
              <a:gdLst>
                <a:gd name="connsiteX0" fmla="*/ 0 w 5654040"/>
                <a:gd name="connsiteY0" fmla="*/ 88562 h 531360"/>
                <a:gd name="connsiteX1" fmla="*/ 88562 w 5654040"/>
                <a:gd name="connsiteY1" fmla="*/ 0 h 531360"/>
                <a:gd name="connsiteX2" fmla="*/ 5565478 w 5654040"/>
                <a:gd name="connsiteY2" fmla="*/ 0 h 531360"/>
                <a:gd name="connsiteX3" fmla="*/ 5654040 w 5654040"/>
                <a:gd name="connsiteY3" fmla="*/ 88562 h 531360"/>
                <a:gd name="connsiteX4" fmla="*/ 5654040 w 5654040"/>
                <a:gd name="connsiteY4" fmla="*/ 442798 h 531360"/>
                <a:gd name="connsiteX5" fmla="*/ 5565478 w 5654040"/>
                <a:gd name="connsiteY5" fmla="*/ 531360 h 531360"/>
                <a:gd name="connsiteX6" fmla="*/ 88562 w 5654040"/>
                <a:gd name="connsiteY6" fmla="*/ 531360 h 531360"/>
                <a:gd name="connsiteX7" fmla="*/ 0 w 5654040"/>
                <a:gd name="connsiteY7" fmla="*/ 442798 h 531360"/>
                <a:gd name="connsiteX8" fmla="*/ 0 w 5654040"/>
                <a:gd name="connsiteY8" fmla="*/ 88562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531360">
                  <a:moveTo>
                    <a:pt x="0" y="88562"/>
                  </a:moveTo>
                  <a:cubicBezTo>
                    <a:pt x="0" y="39651"/>
                    <a:pt x="39651" y="0"/>
                    <a:pt x="88562" y="0"/>
                  </a:cubicBezTo>
                  <a:lnTo>
                    <a:pt x="5565478" y="0"/>
                  </a:lnTo>
                  <a:cubicBezTo>
                    <a:pt x="5614389" y="0"/>
                    <a:pt x="5654040" y="39651"/>
                    <a:pt x="5654040" y="88562"/>
                  </a:cubicBezTo>
                  <a:lnTo>
                    <a:pt x="5654040" y="442798"/>
                  </a:lnTo>
                  <a:cubicBezTo>
                    <a:pt x="5654040" y="491709"/>
                    <a:pt x="5614389" y="531360"/>
                    <a:pt x="5565478" y="531360"/>
                  </a:cubicBezTo>
                  <a:lnTo>
                    <a:pt x="88562" y="531360"/>
                  </a:lnTo>
                  <a:cubicBezTo>
                    <a:pt x="39651" y="531360"/>
                    <a:pt x="0" y="491709"/>
                    <a:pt x="0" y="442798"/>
                  </a:cubicBezTo>
                  <a:lnTo>
                    <a:pt x="0" y="88562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39648" tIns="25939" rIns="239648" bIns="25939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/>
                <a:t>DEFAULT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3400" y="5391197"/>
              <a:ext cx="8077200" cy="750913"/>
            </a:xfrm>
            <a:custGeom>
              <a:avLst/>
              <a:gdLst>
                <a:gd name="connsiteX0" fmla="*/ 0 w 8077200"/>
                <a:gd name="connsiteY0" fmla="*/ 0 h 751275"/>
                <a:gd name="connsiteX1" fmla="*/ 8077200 w 8077200"/>
                <a:gd name="connsiteY1" fmla="*/ 0 h 751275"/>
                <a:gd name="connsiteX2" fmla="*/ 8077200 w 8077200"/>
                <a:gd name="connsiteY2" fmla="*/ 751275 h 751275"/>
                <a:gd name="connsiteX3" fmla="*/ 0 w 8077200"/>
                <a:gd name="connsiteY3" fmla="*/ 751275 h 751275"/>
                <a:gd name="connsiteX4" fmla="*/ 0 w 8077200"/>
                <a:gd name="connsiteY4" fmla="*/ 0 h 75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200" h="751275">
                  <a:moveTo>
                    <a:pt x="0" y="0"/>
                  </a:moveTo>
                  <a:lnTo>
                    <a:pt x="8077200" y="0"/>
                  </a:lnTo>
                  <a:lnTo>
                    <a:pt x="8077200" y="751275"/>
                  </a:lnTo>
                  <a:lnTo>
                    <a:pt x="0" y="7512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880" tIns="374904" rIns="626880" bIns="128016" spcCol="1270"/>
            <a:lstStyle/>
            <a:p>
              <a:pPr marL="171450" lvl="1" indent="-171450" defTabSz="800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/>
                <a:t>Validates data when attribute value is entered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36625" y="5124488"/>
              <a:ext cx="5654675" cy="531831"/>
            </a:xfrm>
            <a:custGeom>
              <a:avLst/>
              <a:gdLst>
                <a:gd name="connsiteX0" fmla="*/ 0 w 5654040"/>
                <a:gd name="connsiteY0" fmla="*/ 88562 h 531360"/>
                <a:gd name="connsiteX1" fmla="*/ 88562 w 5654040"/>
                <a:gd name="connsiteY1" fmla="*/ 0 h 531360"/>
                <a:gd name="connsiteX2" fmla="*/ 5565478 w 5654040"/>
                <a:gd name="connsiteY2" fmla="*/ 0 h 531360"/>
                <a:gd name="connsiteX3" fmla="*/ 5654040 w 5654040"/>
                <a:gd name="connsiteY3" fmla="*/ 88562 h 531360"/>
                <a:gd name="connsiteX4" fmla="*/ 5654040 w 5654040"/>
                <a:gd name="connsiteY4" fmla="*/ 442798 h 531360"/>
                <a:gd name="connsiteX5" fmla="*/ 5565478 w 5654040"/>
                <a:gd name="connsiteY5" fmla="*/ 531360 h 531360"/>
                <a:gd name="connsiteX6" fmla="*/ 88562 w 5654040"/>
                <a:gd name="connsiteY6" fmla="*/ 531360 h 531360"/>
                <a:gd name="connsiteX7" fmla="*/ 0 w 5654040"/>
                <a:gd name="connsiteY7" fmla="*/ 442798 h 531360"/>
                <a:gd name="connsiteX8" fmla="*/ 0 w 5654040"/>
                <a:gd name="connsiteY8" fmla="*/ 88562 h 5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040" h="531360">
                  <a:moveTo>
                    <a:pt x="0" y="88562"/>
                  </a:moveTo>
                  <a:cubicBezTo>
                    <a:pt x="0" y="39651"/>
                    <a:pt x="39651" y="0"/>
                    <a:pt x="88562" y="0"/>
                  </a:cubicBezTo>
                  <a:lnTo>
                    <a:pt x="5565478" y="0"/>
                  </a:lnTo>
                  <a:cubicBezTo>
                    <a:pt x="5614389" y="0"/>
                    <a:pt x="5654040" y="39651"/>
                    <a:pt x="5654040" y="88562"/>
                  </a:cubicBezTo>
                  <a:lnTo>
                    <a:pt x="5654040" y="442798"/>
                  </a:lnTo>
                  <a:cubicBezTo>
                    <a:pt x="5654040" y="491709"/>
                    <a:pt x="5614389" y="531360"/>
                    <a:pt x="5565478" y="531360"/>
                  </a:cubicBezTo>
                  <a:lnTo>
                    <a:pt x="88562" y="531360"/>
                  </a:lnTo>
                  <a:cubicBezTo>
                    <a:pt x="39651" y="531360"/>
                    <a:pt x="0" y="491709"/>
                    <a:pt x="0" y="442798"/>
                  </a:cubicBezTo>
                  <a:lnTo>
                    <a:pt x="0" y="88562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39648" tIns="25939" rIns="239648" bIns="25939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400" dirty="0"/>
                <a:t>CHECK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743405-94DB-794F-A2CF-63F5D4ECFA56}"/>
                  </a:ext>
                </a:extLst>
              </p14:cNvPr>
              <p14:cNvContentPartPr/>
              <p14:nvPr/>
            </p14:nvContentPartPr>
            <p14:xfrm>
              <a:off x="1135080" y="1794600"/>
              <a:ext cx="3372840" cy="369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743405-94DB-794F-A2CF-63F5D4ECF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880" y="1778400"/>
                <a:ext cx="3405240" cy="37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63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AEDB-6AEB-324F-AE57-3D6CCADE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CD559-CF24-F243-BB52-9CC8D826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8AE1B-EBB6-2441-9E5C-85255B61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71BD14-7A3D-0149-BB39-16E06C84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32880"/>
            <a:ext cx="7890711" cy="63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93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2952-85A8-E947-B2D1-EEC1CD17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81BF-8FB4-3B45-BA3F-84071041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6FA54-43C8-5C47-A3F4-835C5F7F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8F34995-BC0F-4641-9040-79473CDC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32880"/>
            <a:ext cx="7890711" cy="63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55909-FB89-6747-9589-C3C97645E97F}"/>
              </a:ext>
            </a:extLst>
          </p:cNvPr>
          <p:cNvSpPr/>
          <p:nvPr/>
        </p:nvSpPr>
        <p:spPr>
          <a:xfrm>
            <a:off x="7543800" y="609600"/>
            <a:ext cx="2514600" cy="5943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2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756D-2D9E-F644-979A-E0BE14C6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997D-4DBB-E446-96A2-21991A6F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TABLE PRODUCT ( 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P_CODE	VARCHAR(10)	NOT NULL	UNIQUE,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P_DESCRIPT	VARCHAR(35)	NOT NULL,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P_INDATE	DATE		NOT NULL,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P_QOH		SMALLINT	NOT NULL,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P_MIN		SMALLINT	NOT NULL,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P_PRICE	NUMBER(8,2)	NOT NULL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DEFAULT 0.00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P_DISCOUNT	NUMBER(5,2)	NOT NULL,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V_CODE	INTEGER,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PRIMARY KEY (P_CODE),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FOREIGN KEY (V_CODE) REFERENCES VENDOR (V_CODE) ON UPDATE CASCADE</a:t>
            </a: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40A1F-6490-5E4D-9605-43BBED7F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2EEF4-FFF3-6E4F-BE1C-0DEFE9557EC4}"/>
              </a:ext>
            </a:extLst>
          </p:cNvPr>
          <p:cNvSpPr txBox="1"/>
          <p:nvPr/>
        </p:nvSpPr>
        <p:spPr>
          <a:xfrm>
            <a:off x="3674534" y="5653743"/>
            <a:ext cx="6852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Note default value for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sz="2800" dirty="0">
                <a:latin typeface="Garamond" panose="02020404030301010803" pitchFamily="18" charset="0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C2C05F-66BD-6F49-834F-CA740790F86C}"/>
                  </a:ext>
                </a:extLst>
              </p14:cNvPr>
              <p14:cNvContentPartPr/>
              <p14:nvPr/>
            </p14:nvContentPartPr>
            <p14:xfrm>
              <a:off x="430560" y="1521720"/>
              <a:ext cx="7220160" cy="406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C2C05F-66BD-6F49-834F-CA740790F8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360" y="1505520"/>
                <a:ext cx="7252560" cy="40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11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2027-6AC0-8F40-B638-2A51212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8D1C3-3C93-9E45-8EFA-A632947F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CREATE TABLE VENDOR (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V_CODE 		int 			PRIMARY KEY,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V_NAME 		varchar(15),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V_CONTACT 		varchar(50),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V_AREACODE 	varchar(3) 	check(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v_areacode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=‘805’),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V_PHONE 		varchar(8),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V_STATE 		varchar(2),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V_ORDER 		varchar(1)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ENGINE=INNODB;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31762-CB47-A840-88F7-110E4E8F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EFD95-FF8E-BA4F-BFA4-2B5001810B33}"/>
              </a:ext>
            </a:extLst>
          </p:cNvPr>
          <p:cNvSpPr txBox="1"/>
          <p:nvPr/>
        </p:nvSpPr>
        <p:spPr>
          <a:xfrm>
            <a:off x="6629401" y="4876801"/>
            <a:ext cx="3965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Book may incorrectly state that CHECK </a:t>
            </a:r>
          </a:p>
          <a:p>
            <a:r>
              <a:rPr lang="en-US" dirty="0">
                <a:latin typeface="Garamond" panose="02020404030301010803" pitchFamily="18" charset="0"/>
              </a:rPr>
              <a:t>is ignored in MySQL.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Always check current documentation.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533B94-40DE-D342-AFB6-AA6B376D0EE9}"/>
                  </a:ext>
                </a:extLst>
              </p14:cNvPr>
              <p14:cNvContentPartPr/>
              <p14:nvPr/>
            </p14:nvContentPartPr>
            <p14:xfrm>
              <a:off x="6292440" y="3237120"/>
              <a:ext cx="3870720" cy="291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533B94-40DE-D342-AFB6-AA6B376D0E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6240" y="3220920"/>
                <a:ext cx="3903120" cy="29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7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C3C8-5A35-BB49-897F-6DF58160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 Sale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3647-1AAA-984D-AFCC-80F8BD368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6" y="1690688"/>
            <a:ext cx="120565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TABLE SALE 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SALE_ID			_____,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INV_NUMBER		int,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__________		int,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__________ (SALE_ID),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 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(INV_NUMBER) REFERENCES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(INV_NUMBER),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___________ (EMP_NUM) REFERENCES EMPLOYEE(______)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ENGINE=INNODB;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9F459-14F5-3743-A4DA-49A069C982EF}"/>
              </a:ext>
            </a:extLst>
          </p:cNvPr>
          <p:cNvSpPr txBox="1"/>
          <p:nvPr/>
        </p:nvSpPr>
        <p:spPr>
          <a:xfrm>
            <a:off x="6750755" y="1354667"/>
            <a:ext cx="47590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Run this completed command to create your table.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SALE_ID is primary key</a:t>
            </a:r>
          </a:p>
          <a:p>
            <a:r>
              <a:rPr lang="en-US" dirty="0">
                <a:latin typeface="Garamond" panose="02020404030301010803" pitchFamily="18" charset="0"/>
              </a:rPr>
              <a:t>EMP_NUM and INV_NUMBER are foreign keys.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Write “CALAMITY” instead of red text below.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516DFC-F5E8-A242-9187-8CFEE462D5A6}"/>
                  </a:ext>
                </a:extLst>
              </p14:cNvPr>
              <p14:cNvContentPartPr/>
              <p14:nvPr/>
            </p14:nvContentPartPr>
            <p14:xfrm>
              <a:off x="73800" y="1579320"/>
              <a:ext cx="10417680" cy="511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516DFC-F5E8-A242-9187-8CFEE462D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" y="1563120"/>
                <a:ext cx="1045008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12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1D7-8C76-7048-B7AE-0D178DEC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9E66-FB5A-D84C-BA04-13621F1E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5" y="77507"/>
            <a:ext cx="5383306" cy="25043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simple DB will track:</a:t>
            </a:r>
          </a:p>
          <a:p>
            <a:r>
              <a:rPr lang="en-US" dirty="0"/>
              <a:t>student information (name, id, major)</a:t>
            </a:r>
          </a:p>
          <a:p>
            <a:r>
              <a:rPr lang="en-US" dirty="0"/>
              <a:t>project information (project name, id, description)</a:t>
            </a:r>
          </a:p>
          <a:p>
            <a:r>
              <a:rPr lang="en-US" dirty="0"/>
              <a:t>project groups</a:t>
            </a:r>
          </a:p>
          <a:p>
            <a:r>
              <a:rPr lang="en-US" dirty="0"/>
              <a:t>A project group can have many students. (Think about how to link students to projects.)</a:t>
            </a:r>
          </a:p>
          <a:p>
            <a:r>
              <a:rPr lang="en-US" dirty="0"/>
              <a:t>Each student can only work on a single project.  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54EA57-8B7E-0347-8B31-D9467FEE028B}"/>
                  </a:ext>
                </a:extLst>
              </p14:cNvPr>
              <p14:cNvContentPartPr/>
              <p14:nvPr/>
            </p14:nvContentPartPr>
            <p14:xfrm>
              <a:off x="369720" y="688680"/>
              <a:ext cx="8806320" cy="5441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54EA57-8B7E-0347-8B31-D9467FEE02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520" y="672480"/>
                <a:ext cx="8838720" cy="54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621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5EE4-E1B5-DC46-B81C-17330957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0106-3CE6-5949-9EAD-E06D9AEE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ALTER TABLE table 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alter_specification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ALTER TABLE vendor DROP COLUMN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ALTER TABLE vendor ADD COLUMN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v_location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varchar(40);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ALTER TABLE vendor ADD FOREIGN KEY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REFERENCES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other_table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v_key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0055DD-EDE2-F34C-8CFA-E783EBB7B8D7}"/>
                  </a:ext>
                </a:extLst>
              </p14:cNvPr>
              <p14:cNvContentPartPr/>
              <p14:nvPr/>
            </p14:nvContentPartPr>
            <p14:xfrm>
              <a:off x="870120" y="1342800"/>
              <a:ext cx="9193320" cy="486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0055DD-EDE2-F34C-8CFA-E783EBB7B8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920" y="1326600"/>
                <a:ext cx="9225720" cy="48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966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Datatypes</a:t>
            </a:r>
            <a:r>
              <a:rPr lang="en-US" dirty="0"/>
              <a:t> (DATE)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DATE, DATETIME, and TIMESTAMP </a:t>
            </a:r>
          </a:p>
          <a:p>
            <a:pPr marL="0" indent="0">
              <a:buNone/>
            </a:pPr>
            <a:r>
              <a:rPr lang="en-US" dirty="0"/>
              <a:t>- TIME </a:t>
            </a:r>
          </a:p>
          <a:p>
            <a:pPr marL="0" indent="0">
              <a:buNone/>
            </a:pPr>
            <a:r>
              <a:rPr lang="en-US" dirty="0"/>
              <a:t>- YEAR</a:t>
            </a:r>
          </a:p>
          <a:p>
            <a:pPr marL="0" indent="0">
              <a:buNone/>
            </a:pPr>
            <a:r>
              <a:rPr lang="en-US" dirty="0"/>
              <a:t>- DATE in MySQL accepts STR or INT</a:t>
            </a:r>
          </a:p>
          <a:p>
            <a:pPr marL="457200" lvl="1" indent="0">
              <a:buNone/>
            </a:pPr>
            <a:r>
              <a:rPr lang="en-US" dirty="0"/>
              <a:t>19980909 or ‘1998-09-09’</a:t>
            </a:r>
          </a:p>
          <a:p>
            <a:pPr marL="0" indent="0">
              <a:buNone/>
            </a:pPr>
            <a:r>
              <a:rPr lang="en-US" dirty="0"/>
              <a:t>- TIMESTAMP on INSERT (more later)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8E3D7A-3E82-A343-B9AD-1551D192A8F3}"/>
                  </a:ext>
                </a:extLst>
              </p14:cNvPr>
              <p14:cNvContentPartPr/>
              <p14:nvPr/>
            </p14:nvContentPartPr>
            <p14:xfrm>
              <a:off x="1082160" y="608400"/>
              <a:ext cx="7164000" cy="487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8E3D7A-3E82-A343-B9AD-1551D192A8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960" y="592200"/>
                <a:ext cx="7196400" cy="49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56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Datatypes</a:t>
            </a:r>
            <a:r>
              <a:rPr lang="en-US" dirty="0"/>
              <a:t> (NUMERIC)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Integer Types </a:t>
            </a:r>
          </a:p>
          <a:p>
            <a:pPr marL="457200" lvl="1" indent="0">
              <a:buNone/>
            </a:pPr>
            <a:r>
              <a:rPr lang="en-US" dirty="0"/>
              <a:t>- INTEGER, INT, SMALLINT, TINYINT, MEDIUMINT, BIGINT</a:t>
            </a:r>
          </a:p>
          <a:p>
            <a:pPr marL="0" indent="0">
              <a:buNone/>
            </a:pPr>
            <a:r>
              <a:rPr lang="en-US" dirty="0"/>
              <a:t>- Fixed-Point Types (Exact Value) </a:t>
            </a:r>
          </a:p>
          <a:p>
            <a:pPr marL="457200" lvl="1" indent="0">
              <a:buNone/>
            </a:pPr>
            <a:r>
              <a:rPr lang="en-US" dirty="0"/>
              <a:t>- DECIMAL, NUMERIC</a:t>
            </a:r>
          </a:p>
          <a:p>
            <a:pPr marL="0" indent="0">
              <a:buNone/>
            </a:pPr>
            <a:r>
              <a:rPr lang="en-US" dirty="0"/>
              <a:t>- Floating-Point Types (Approximate Value) </a:t>
            </a:r>
          </a:p>
          <a:p>
            <a:pPr marL="457200" lvl="1" indent="0">
              <a:buNone/>
            </a:pPr>
            <a:r>
              <a:rPr lang="en-US" dirty="0"/>
              <a:t>- FLOAT, DOUBLE</a:t>
            </a:r>
          </a:p>
          <a:p>
            <a:pPr marL="0" indent="0">
              <a:buNone/>
            </a:pPr>
            <a:r>
              <a:rPr lang="en-US" dirty="0"/>
              <a:t>- Bit-Value Type </a:t>
            </a:r>
          </a:p>
          <a:p>
            <a:pPr marL="457200" lvl="1" indent="0">
              <a:buNone/>
            </a:pPr>
            <a:r>
              <a:rPr lang="en-US" dirty="0"/>
              <a:t>- BIT</a:t>
            </a:r>
            <a:endParaRPr lang="en-US" dirty="0">
              <a:hlinkClick r:id="rId2"/>
            </a:endParaRPr>
          </a:p>
        </p:txBody>
      </p:sp>
      <p:pic>
        <p:nvPicPr>
          <p:cNvPr id="115716" name="Picture 4" descr="http://thespiritscience.net/wp-content/uploads/2014/09/numberjumbl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792" y="3294857"/>
            <a:ext cx="204481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E8520F-07D2-B548-909E-484CED9B0F6B}"/>
                  </a:ext>
                </a:extLst>
              </p14:cNvPr>
              <p14:cNvContentPartPr/>
              <p14:nvPr/>
            </p14:nvContentPartPr>
            <p14:xfrm>
              <a:off x="1881000" y="1388880"/>
              <a:ext cx="8062560" cy="423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E8520F-07D2-B548-909E-484CED9B0F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4800" y="1372680"/>
                <a:ext cx="8094960" cy="42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99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Datatypes</a:t>
            </a:r>
            <a:r>
              <a:rPr lang="en-US" dirty="0"/>
              <a:t> (CHARACTER)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CHAR and VARCHAR </a:t>
            </a:r>
          </a:p>
          <a:p>
            <a:pPr marL="0" indent="0">
              <a:buNone/>
            </a:pPr>
            <a:r>
              <a:rPr lang="en-US" dirty="0"/>
              <a:t>- BINARY and VARBINARY </a:t>
            </a:r>
          </a:p>
          <a:p>
            <a:pPr>
              <a:buFontTx/>
              <a:buChar char="-"/>
            </a:pPr>
            <a:r>
              <a:rPr lang="en-US" dirty="0"/>
              <a:t>BLOB and TEXT (binary string and non-binary string, respectively)</a:t>
            </a:r>
          </a:p>
          <a:p>
            <a:pPr lvl="1">
              <a:buFontTx/>
              <a:buChar char="-"/>
            </a:pPr>
            <a:r>
              <a:rPr lang="en-US" dirty="0"/>
              <a:t>longer text</a:t>
            </a:r>
          </a:p>
          <a:p>
            <a:pPr lvl="1">
              <a:buFontTx/>
              <a:buChar char="-"/>
            </a:pPr>
            <a:r>
              <a:rPr lang="en-US" dirty="0"/>
              <a:t>arbitrary string data</a:t>
            </a:r>
          </a:p>
          <a:p>
            <a:pPr>
              <a:buFontTx/>
              <a:buChar char="-"/>
            </a:pPr>
            <a:r>
              <a:rPr lang="en-US" dirty="0"/>
              <a:t>ENUM</a:t>
            </a:r>
          </a:p>
          <a:p>
            <a:pPr lvl="1">
              <a:buFontTx/>
              <a:buChar char="-"/>
            </a:pPr>
            <a:r>
              <a:rPr lang="en-US" dirty="0"/>
              <a:t>single choice from a set of values</a:t>
            </a:r>
          </a:p>
          <a:p>
            <a:pPr>
              <a:buFontTx/>
              <a:buChar char="-"/>
            </a:pPr>
            <a:r>
              <a:rPr lang="en-US" dirty="0"/>
              <a:t>SET</a:t>
            </a:r>
          </a:p>
          <a:p>
            <a:pPr lvl="1">
              <a:buFontTx/>
              <a:buChar char="-"/>
            </a:pPr>
            <a:r>
              <a:rPr lang="en-US" dirty="0"/>
              <a:t>multiple choices from a set of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529750-49F5-1F4A-B860-9733A93C4C3C}"/>
                  </a:ext>
                </a:extLst>
              </p14:cNvPr>
              <p14:cNvContentPartPr/>
              <p14:nvPr/>
            </p14:nvContentPartPr>
            <p14:xfrm>
              <a:off x="460440" y="1643040"/>
              <a:ext cx="8476920" cy="438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529750-49F5-1F4A-B860-9733A93C4C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240" y="1626840"/>
                <a:ext cx="8509320" cy="44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51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DECC-1117-5C42-9032-49F64206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9FEE-66A0-3742-8D87-F4D96986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up is SQL DML commands!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97D08-E224-464A-9C71-BD07765C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along with SALECO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95400"/>
            <a:ext cx="499511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49003"/>
            <a:ext cx="200460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26270F-10D3-4149-813C-F4703B28BA30}"/>
                  </a:ext>
                </a:extLst>
              </p14:cNvPr>
              <p14:cNvContentPartPr/>
              <p14:nvPr/>
            </p14:nvContentPartPr>
            <p14:xfrm>
              <a:off x="1778040" y="1384920"/>
              <a:ext cx="4883760" cy="410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26270F-10D3-4149-813C-F4703B28B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840" y="1368720"/>
                <a:ext cx="4916160" cy="41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491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charset="0"/>
                <a:cs typeface="Times New Roman" charset="0"/>
              </a:rPr>
              <a:t>Data Manipulation Commands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305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5FDFD6-E029-43EA-95CC-43E7646E4F81}" type="slidenum">
              <a:rPr lang="en-US" altLang="en-US" sz="1400">
                <a:latin typeface="Times New Roman" charset="0"/>
              </a:rPr>
              <a:pPr/>
              <a:t>36</a:t>
            </a:fld>
            <a:endParaRPr lang="en-US" altLang="en-US" sz="1400">
              <a:latin typeface="Times New Roman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03010" y="1524000"/>
            <a:ext cx="8149069" cy="771962"/>
            <a:chOff x="78365" y="980638"/>
            <a:chExt cx="8149069" cy="771962"/>
          </a:xfrm>
        </p:grpSpPr>
        <p:sp>
          <p:nvSpPr>
            <p:cNvPr id="6" name="Rounded Rectangle 5"/>
            <p:cNvSpPr/>
            <p:nvPr/>
          </p:nvSpPr>
          <p:spPr>
            <a:xfrm>
              <a:off x="78365" y="980638"/>
              <a:ext cx="8149069" cy="771962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16049" y="1018322"/>
              <a:ext cx="8073701" cy="696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INSERT: Command to insert contents to a table</a:t>
              </a:r>
              <a:endParaRPr lang="en-CA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24643" y="2438400"/>
            <a:ext cx="8305800" cy="566358"/>
            <a:chOff x="0" y="2405445"/>
            <a:chExt cx="8305800" cy="566358"/>
          </a:xfrm>
        </p:grpSpPr>
        <p:sp>
          <p:nvSpPr>
            <p:cNvPr id="9" name="Rectangle 8"/>
            <p:cNvSpPr/>
            <p:nvPr/>
          </p:nvSpPr>
          <p:spPr>
            <a:xfrm>
              <a:off x="0" y="2405445"/>
              <a:ext cx="8305800" cy="56635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0" y="2405445"/>
              <a:ext cx="8305800" cy="5663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709" tIns="22860" rIns="128016" bIns="22860" numCol="1" spcCol="1270" anchor="t" anchorCtr="0">
              <a:noAutofit/>
            </a:bodyPr>
            <a:lstStyle/>
            <a:p>
              <a:pPr marL="171450" lvl="1" indent="-171450" defTabSz="8001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</a:pPr>
              <a:r>
                <a:rPr lang="en-US" sz="2000" dirty="0"/>
                <a:t>Syntax - 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INSERT INTO </a:t>
              </a:r>
              <a:r>
                <a:rPr lang="en-CA" altLang="en-US" sz="2000" i="1" dirty="0" err="1">
                  <a:latin typeface="Times New Roman" charset="0"/>
                  <a:cs typeface="Times New Roman" charset="0"/>
                </a:rPr>
                <a:t>tablename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 (</a:t>
              </a:r>
              <a:r>
                <a:rPr lang="en-CA" altLang="en-US" sz="2000" i="1" dirty="0" err="1">
                  <a:latin typeface="Times New Roman" charset="0"/>
                  <a:cs typeface="Times New Roman" charset="0"/>
                </a:rPr>
                <a:t>columnlist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)</a:t>
              </a:r>
              <a:r>
                <a:rPr lang="en-CA" altLang="en-US" sz="2000" i="1" dirty="0">
                  <a:latin typeface="Times New Roman" charset="0"/>
                  <a:cs typeface="Times New Roman" charset="0"/>
                </a:rPr>
                <a:t> 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VALUES (</a:t>
              </a:r>
              <a:r>
                <a:rPr lang="en-CA" altLang="en-US" sz="2000" i="1" dirty="0">
                  <a:latin typeface="Times New Roman" charset="0"/>
                  <a:cs typeface="Times New Roman" charset="0"/>
                </a:rPr>
                <a:t>values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)</a:t>
              </a:r>
              <a:r>
                <a:rPr lang="en-US" sz="2000" dirty="0"/>
                <a:t>;</a:t>
              </a:r>
            </a:p>
            <a:p>
              <a:pPr marL="171450" lvl="1" indent="-171450" defTabSz="8001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</a:pPr>
              <a:r>
                <a:rPr lang="en-US" sz="2000" dirty="0"/>
                <a:t>Syntax - 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INSERT INTO </a:t>
              </a:r>
              <a:r>
                <a:rPr lang="en-CA" altLang="en-US" sz="2000" i="1" dirty="0" err="1">
                  <a:latin typeface="Times New Roman" charset="0"/>
                  <a:cs typeface="Times New Roman" charset="0"/>
                </a:rPr>
                <a:t>tablename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 SELECT </a:t>
              </a:r>
              <a:r>
                <a:rPr lang="en-CA" altLang="en-US" sz="2000" i="1" dirty="0" err="1">
                  <a:latin typeface="Times New Roman" charset="0"/>
                  <a:cs typeface="Times New Roman" charset="0"/>
                </a:rPr>
                <a:t>columnlist</a:t>
              </a:r>
              <a:r>
                <a:rPr lang="en-CA" altLang="en-US" sz="2000" i="1" dirty="0">
                  <a:latin typeface="Times New Roman" charset="0"/>
                  <a:cs typeface="Times New Roman" charset="0"/>
                </a:rPr>
                <a:t> </a:t>
              </a:r>
              <a:r>
                <a:rPr lang="en-CA" altLang="en-US" sz="2000" dirty="0">
                  <a:latin typeface="Times New Roman" charset="0"/>
                  <a:cs typeface="Times New Roman" charset="0"/>
                </a:rPr>
                <a:t>FROM </a:t>
              </a:r>
              <a:r>
                <a:rPr lang="en-CA" altLang="en-US" sz="2000" i="1" dirty="0" err="1">
                  <a:latin typeface="Times New Roman" charset="0"/>
                  <a:cs typeface="Times New Roman" charset="0"/>
                </a:rPr>
                <a:t>tablename</a:t>
              </a:r>
              <a:r>
                <a:rPr lang="en-US" sz="2000" dirty="0"/>
                <a:t>;</a:t>
              </a:r>
              <a:endParaRPr lang="en-CA" sz="2000" dirty="0"/>
            </a:p>
            <a:p>
              <a:pPr marL="171450" lvl="1" indent="-171450" defTabSz="800100">
                <a:lnSpc>
                  <a:spcPct val="90000"/>
                </a:lnSpc>
                <a:spcAft>
                  <a:spcPct val="20000"/>
                </a:spcAft>
                <a:buFontTx/>
                <a:buChar char="••"/>
              </a:pPr>
              <a:endParaRPr lang="en-CA" sz="2000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58202E-441C-6B4E-9E38-1D65877894DB}"/>
                  </a:ext>
                </a:extLst>
              </p14:cNvPr>
              <p14:cNvContentPartPr/>
              <p14:nvPr/>
            </p14:nvContentPartPr>
            <p14:xfrm>
              <a:off x="1160640" y="1899720"/>
              <a:ext cx="9203760" cy="358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58202E-441C-6B4E-9E38-1D65877894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440" y="1883520"/>
                <a:ext cx="923616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705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2A73546-4082-C546-A98B-7D73F33FC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t="50385"/>
          <a:stretch/>
        </p:blipFill>
        <p:spPr bwMode="auto">
          <a:xfrm>
            <a:off x="9686938" y="0"/>
            <a:ext cx="2514600" cy="347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Inserts into SALECO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A7B1B-A46E-5B4E-9F93-2FEC3A78B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756150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table VALUES (value1, value2...);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vendor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VALUES (24543, ‘CSUCI’, 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Ekho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’, ‘805’, ‘111-1111’, ‘CA’, ‘Y’);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VALUES (‘8050-EKHO’, 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Ekho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Dolphin Chow’, 20190916, 10,10,18.99,0,24543); 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1170A-30F0-5949-9C7F-295A84A0C720}"/>
              </a:ext>
            </a:extLst>
          </p:cNvPr>
          <p:cNvSpPr txBox="1"/>
          <p:nvPr/>
        </p:nvSpPr>
        <p:spPr>
          <a:xfrm>
            <a:off x="8808720" y="3978275"/>
            <a:ext cx="301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order important?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98975E-6884-5544-9FF3-BCB3E6028243}"/>
                  </a:ext>
                </a:extLst>
              </p14:cNvPr>
              <p14:cNvContentPartPr/>
              <p14:nvPr/>
            </p14:nvContentPartPr>
            <p14:xfrm>
              <a:off x="698760" y="596160"/>
              <a:ext cx="9137520" cy="549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98975E-6884-5544-9FF3-BCB3E6028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560" y="579960"/>
                <a:ext cx="9169920" cy="55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1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AFA5-7BD5-534A-8CAE-4D178120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Inserts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3B76-3675-3644-A706-A10B862B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(1, 1001, 100);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(2, 1008, 100);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(3, 1003,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(4, 1005,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(5, 1006,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(6, 1007, 101);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792810-8262-044F-9F1B-D7CF21704767}"/>
                  </a:ext>
                </a:extLst>
              </p14:cNvPr>
              <p14:cNvContentPartPr/>
              <p14:nvPr/>
            </p14:nvContentPartPr>
            <p14:xfrm>
              <a:off x="7322400" y="589680"/>
              <a:ext cx="2480400" cy="484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792810-8262-044F-9F1B-D7CF217047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6200" y="573480"/>
                <a:ext cx="2512800" cy="48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178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C5E-4D83-1543-904D-7F76A275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without all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CBFE-AD6F-5445-BEFC-A0946B86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table(attribute_1,attribute_2,...) VALUES (attribute_1_value, attribute_2_value, ...)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product(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p_descript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VALUES (‘BRT-345’, ‘Titanium drill bit’)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8E480-D401-1344-A655-079084A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222BC-BD7E-F843-90F0-997DC062CD57}"/>
              </a:ext>
            </a:extLst>
          </p:cNvPr>
          <p:cNvSpPr txBox="1"/>
          <p:nvPr/>
        </p:nvSpPr>
        <p:spPr>
          <a:xfrm>
            <a:off x="3032052" y="4501059"/>
            <a:ext cx="6127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happens to other values in record?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8938EF-7C43-6044-B29A-4D496118B544}"/>
                  </a:ext>
                </a:extLst>
              </p14:cNvPr>
              <p14:cNvContentPartPr/>
              <p14:nvPr/>
            </p14:nvContentPartPr>
            <p14:xfrm>
              <a:off x="1373040" y="1539720"/>
              <a:ext cx="7810560" cy="3570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8938EF-7C43-6044-B29A-4D496118B5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840" y="1523520"/>
                <a:ext cx="7842960" cy="36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0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A830-3AAA-144A-AB44-8F561A40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13D8-2020-DD40-861B-FDF98F416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5A5D-31B7-AD4B-AF7C-C2DD2A08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6983-7356-0940-B39F-2581FD2A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018280"/>
          </a:xfrm>
        </p:spPr>
        <p:txBody>
          <a:bodyPr>
            <a:normAutofit/>
          </a:bodyPr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UPDATE table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attribute = value, ...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condition;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UPDATE product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p_indate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20160118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'13-Q2/P2’; 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8DF0-DF38-A549-A5BC-692DAA4E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3198E-9784-0846-952C-21A4B4002C9A}"/>
              </a:ext>
            </a:extLst>
          </p:cNvPr>
          <p:cNvSpPr txBox="1"/>
          <p:nvPr/>
        </p:nvSpPr>
        <p:spPr>
          <a:xfrm>
            <a:off x="1461718" y="5725805"/>
            <a:ext cx="926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do you think happens if you don’t use WHERE condition?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C19AC6-1339-D048-9DC5-C281CE5484E5}"/>
                  </a:ext>
                </a:extLst>
              </p14:cNvPr>
              <p14:cNvContentPartPr/>
              <p14:nvPr/>
            </p14:nvContentPartPr>
            <p14:xfrm>
              <a:off x="1860120" y="1622160"/>
              <a:ext cx="6135120" cy="368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C19AC6-1339-D048-9DC5-C281CE5484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3920" y="1605960"/>
                <a:ext cx="6167520" cy="37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6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8484-1DC6-CF4E-9B0F-D39D4732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7B6B3-5015-AA4D-8880-412F3A37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dirty="0"/>
              <a:t> command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 FROM table WHERE conditions;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cs typeface="Consolas" panose="020B0609020204030204" pitchFamily="49" charset="0"/>
              </a:rPr>
              <a:t>Not using WHERE will delete all rows.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cs typeface="Consolas" panose="020B0609020204030204" pitchFamily="49" charset="0"/>
              </a:rPr>
              <a:t>command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cs typeface="Consolas" panose="020B0609020204030204" pitchFamily="49" charset="0"/>
              </a:rPr>
              <a:t>specifies which rows to return after rows have been selected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cs typeface="Consolas" panose="020B0609020204030204" pitchFamily="49" charset="0"/>
              </a:rPr>
              <a:t>conditions against which to check each row in results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06CFCDD-D1E7-7641-BBE0-BA2D7004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latin typeface="Times New Roman" charset="0"/>
              </a:rPr>
              <a:pPr/>
              <a:t>41</a:t>
            </a:fld>
            <a:endParaRPr lang="en-US" altLang="en-US" sz="1400" dirty="0"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CEA5E6-1BA6-2F49-BA82-457653F659FB}"/>
                  </a:ext>
                </a:extLst>
              </p14:cNvPr>
              <p14:cNvContentPartPr/>
              <p14:nvPr/>
            </p14:nvContentPartPr>
            <p14:xfrm>
              <a:off x="829440" y="1812240"/>
              <a:ext cx="6519960" cy="256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CEA5E6-1BA6-2F49-BA82-457653F65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240" y="1796040"/>
                <a:ext cx="6552360" cy="25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346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B86D-545A-4746-AD9C-F46EA53C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7930-E3B6-FC4C-BE67-57112D06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962400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 FROM table WHERE condition;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 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‘BRT-345’;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 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98942-1D88-B14A-88E1-B0A309F4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5594B-60A8-D748-8B87-90CD4D2B87A5}"/>
              </a:ext>
            </a:extLst>
          </p:cNvPr>
          <p:cNvSpPr txBox="1"/>
          <p:nvPr/>
        </p:nvSpPr>
        <p:spPr>
          <a:xfrm>
            <a:off x="2590800" y="5638800"/>
            <a:ext cx="673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operation like UPDATE! Use with caution!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D316F3-B4A3-9C4F-97EE-8D9014639358}"/>
                  </a:ext>
                </a:extLst>
              </p14:cNvPr>
              <p14:cNvContentPartPr/>
              <p14:nvPr/>
            </p14:nvContentPartPr>
            <p14:xfrm>
              <a:off x="1746720" y="2289240"/>
              <a:ext cx="6939720" cy="333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D316F3-B4A3-9C4F-97EE-8D90146393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20" y="2273040"/>
                <a:ext cx="6972120" cy="33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67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6A92-DAA4-684B-8123-6F9C805C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Change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903E-46F0-4E43-B57B-0265C93D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Oops!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(1, 1001, 100);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(2, 1008, 100);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(3, 1003,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(4, 1005,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(5, 1006, 101);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 VALUES (6, 1007,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7C318F3-9D5B-4042-9F56-7801D2A70780}"/>
              </a:ext>
            </a:extLst>
          </p:cNvPr>
          <p:cNvSpPr/>
          <p:nvPr/>
        </p:nvSpPr>
        <p:spPr>
          <a:xfrm>
            <a:off x="8658578" y="4978400"/>
            <a:ext cx="677333" cy="2935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DE1D-2BF9-6142-BF95-2EDAA9718AFA}"/>
              </a:ext>
            </a:extLst>
          </p:cNvPr>
          <p:cNvSpPr txBox="1"/>
          <p:nvPr/>
        </p:nvSpPr>
        <p:spPr>
          <a:xfrm>
            <a:off x="9375680" y="494048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This should be 102!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DB7294-10CC-A94D-B701-803072097D42}"/>
                  </a:ext>
                </a:extLst>
              </p14:cNvPr>
              <p14:cNvContentPartPr/>
              <p14:nvPr/>
            </p14:nvContentPartPr>
            <p14:xfrm>
              <a:off x="3440880" y="445320"/>
              <a:ext cx="7973280" cy="553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DB7294-10CC-A94D-B701-803072097D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4680" y="429120"/>
                <a:ext cx="8005680" cy="55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31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chemeClr val="tx1"/>
                </a:solidFill>
              </a:rPr>
              <a:t>Selecting Rows Using Conditional Restrictions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Rows </a:t>
            </a:r>
            <a:r>
              <a:rPr lang="en-CA" altLang="en-US" dirty="0">
                <a:cs typeface="Times New Roman" charset="0"/>
              </a:rPr>
              <a:t>are restricted based on the conditions list:</a:t>
            </a:r>
          </a:p>
          <a:p>
            <a:pPr marL="411162" lvl="1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column_list</a:t>
            </a:r>
            <a:r>
              <a:rPr lang="en-US" alt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attributelist</a:t>
            </a:r>
            <a:r>
              <a:rPr lang="en-US" alt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11162" lvl="1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table_list</a:t>
            </a:r>
            <a:endParaRPr lang="en-US" alt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11162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condition_list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Used to select partial table contents by placing restrictions on the rows</a:t>
            </a: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Optional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altLang="en-US" dirty="0">
                <a:cs typeface="Times New Roman" charset="0"/>
              </a:rPr>
              <a:t> clause </a:t>
            </a:r>
          </a:p>
          <a:p>
            <a:pPr marL="457200" lvl="1" indent="0" eaLnBrk="1" hangingPunct="1">
              <a:buNone/>
            </a:pPr>
            <a:r>
              <a:rPr lang="en-US" altLang="en-US" dirty="0">
                <a:cs typeface="Times New Roman" charset="0"/>
              </a:rPr>
              <a:t>Adds conditional restrictions to the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en-US" dirty="0">
                <a:cs typeface="Times New Roman" charset="0"/>
              </a:rPr>
              <a:t> statement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FD546C-8699-4F9F-B4C0-199EFC8DB376}" type="slidenum">
              <a:rPr lang="en-US" altLang="en-US" sz="1400">
                <a:latin typeface="Times New Roman" charset="0"/>
              </a:rPr>
              <a:pPr/>
              <a:t>44</a:t>
            </a:fld>
            <a:endParaRPr lang="en-US" altLang="en-US" sz="1400"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0E5FE0-50CB-4E49-9B29-328634E94B72}"/>
                  </a:ext>
                </a:extLst>
              </p14:cNvPr>
              <p14:cNvContentPartPr/>
              <p14:nvPr/>
            </p14:nvContentPartPr>
            <p14:xfrm>
              <a:off x="435600" y="2302200"/>
              <a:ext cx="9550080" cy="274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0E5FE0-50CB-4E49-9B29-328634E94B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0" y="2286000"/>
                <a:ext cx="9582480" cy="27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87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9DBD4EA-7397-47BC-9F99-BEDE5A49ECF3}" type="slidenum">
              <a:rPr lang="en-US" altLang="en-US" sz="1400">
                <a:latin typeface="Times New Roman" charset="0"/>
              </a:rPr>
              <a:pPr/>
              <a:t>45</a:t>
            </a:fld>
            <a:endParaRPr lang="en-US" altLang="en-US" sz="1400">
              <a:latin typeface="Times New Roman" charset="0"/>
            </a:endParaRP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1" y="2092960"/>
            <a:ext cx="11588563" cy="261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2C148-03EF-9A45-A350-F2FEF21AF628}"/>
              </a:ext>
            </a:extLst>
          </p:cNvPr>
          <p:cNvSpPr txBox="1"/>
          <p:nvPr/>
        </p:nvSpPr>
        <p:spPr>
          <a:xfrm>
            <a:off x="4191001" y="4876800"/>
            <a:ext cx="25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Will not work with NULL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797C0-8369-EC46-9260-8DAFE6DE1C9F}"/>
              </a:ext>
            </a:extLst>
          </p:cNvPr>
          <p:cNvSpPr txBox="1"/>
          <p:nvPr/>
        </p:nvSpPr>
        <p:spPr>
          <a:xfrm>
            <a:off x="3505200" y="5556806"/>
            <a:ext cx="405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Can use with datatypes other than numbers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6B502F-A485-CC40-B8B7-A380FD82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D6A790-D8A2-7A40-A64A-568C38CC111D}"/>
                  </a:ext>
                </a:extLst>
              </p14:cNvPr>
              <p14:cNvContentPartPr/>
              <p14:nvPr/>
            </p14:nvContentPartPr>
            <p14:xfrm>
              <a:off x="265320" y="2562480"/>
              <a:ext cx="7666560" cy="349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D6A790-D8A2-7A40-A64A-568C38CC11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20" y="2546280"/>
                <a:ext cx="7698960" cy="35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041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4977-259F-054C-A96D-3A3228A2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A03B-795E-7746-9FE8-78EF01B00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(+)</a:t>
            </a:r>
          </a:p>
          <a:p>
            <a:r>
              <a:rPr lang="en-US" dirty="0"/>
              <a:t>Subtraction (-)</a:t>
            </a:r>
          </a:p>
          <a:p>
            <a:r>
              <a:rPr lang="en-US" dirty="0"/>
              <a:t>Multiplication (*)</a:t>
            </a:r>
          </a:p>
          <a:p>
            <a:r>
              <a:rPr lang="en-US" dirty="0"/>
              <a:t>Division (\)</a:t>
            </a:r>
          </a:p>
          <a:p>
            <a:r>
              <a:rPr lang="en-US" dirty="0"/>
              <a:t>Integer Division (‘DIV’)</a:t>
            </a:r>
          </a:p>
          <a:p>
            <a:r>
              <a:rPr lang="en-US" dirty="0"/>
              <a:t>Modulus (%, ‘MOD’)</a:t>
            </a:r>
          </a:p>
          <a:p>
            <a:r>
              <a:rPr lang="en-US" dirty="0"/>
              <a:t>Overflow is possible</a:t>
            </a:r>
          </a:p>
          <a:p>
            <a:r>
              <a:rPr lang="en-US" dirty="0"/>
              <a:t>Fields must allow for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0D60E-2172-9441-B94E-3BE76F69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D4FEB7-7DF0-A94A-B50D-871012D95CA8}"/>
                  </a:ext>
                </a:extLst>
              </p14:cNvPr>
              <p14:cNvContentPartPr/>
              <p14:nvPr/>
            </p14:nvContentPartPr>
            <p14:xfrm>
              <a:off x="1138320" y="1270440"/>
              <a:ext cx="4880880" cy="4300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D4FEB7-7DF0-A94A-B50D-871012D95C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2120" y="1254240"/>
                <a:ext cx="4913280" cy="43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77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BA2D-E419-4047-9150-D50617DA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734-82B4-2945-9D7E-36A1AC60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3+5;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p_qoh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“Total”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EFEB-ABCB-2049-99EC-705FEACC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1F65C0-5DBB-E249-901C-AC491428FBEA}"/>
                  </a:ext>
                </a:extLst>
              </p14:cNvPr>
              <p14:cNvContentPartPr/>
              <p14:nvPr/>
            </p14:nvContentPartPr>
            <p14:xfrm>
              <a:off x="800640" y="1414440"/>
              <a:ext cx="10207800" cy="371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1F65C0-5DBB-E249-901C-AC491428FB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1398240"/>
                <a:ext cx="10240200" cy="37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3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Compound Statements (logical OR)</a:t>
            </a:r>
            <a:endParaRPr lang="en-US" dirty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57E706-EF14-4FF8-94EF-A9786881CEFB}" type="slidenum">
              <a:rPr lang="en-US" altLang="en-US" smtClean="0">
                <a:latin typeface="Times New Roman" charset="0"/>
              </a:rPr>
              <a:pPr/>
              <a:t>48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30440" y="3429000"/>
            <a:ext cx="670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Select all products by 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vendor 21344 or vendor 24288.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4" y="1621791"/>
            <a:ext cx="6018273" cy="473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4713E1-6222-0040-90E9-B20BAD96B0FA}"/>
                  </a:ext>
                </a:extLst>
              </p14:cNvPr>
              <p14:cNvContentPartPr/>
              <p14:nvPr/>
            </p14:nvContentPartPr>
            <p14:xfrm>
              <a:off x="3212280" y="2436480"/>
              <a:ext cx="7216920" cy="3327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4713E1-6222-0040-90E9-B20BAD96B0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080" y="2420280"/>
                <a:ext cx="724932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14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Compound Statements (logical AND)</a:t>
            </a:r>
            <a:endParaRPr lang="en-US" altLang="en-US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E1624D-C18D-435E-AB2D-D12E725DE90D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7040880" y="3308737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Select all products by vendor 21344 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that are less than $15.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7" y="2087880"/>
            <a:ext cx="5964153" cy="390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5295FB-E6BD-744B-8DC8-F3E553562D97}"/>
                  </a:ext>
                </a:extLst>
              </p14:cNvPr>
              <p14:cNvContentPartPr/>
              <p14:nvPr/>
            </p14:nvContentPartPr>
            <p14:xfrm>
              <a:off x="3265200" y="3015360"/>
              <a:ext cx="6904080" cy="224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5295FB-E6BD-744B-8DC8-F3E553562D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9000" y="2999160"/>
                <a:ext cx="693648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6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7B650-9FA7-D44B-9222-4C367AA98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39565"/>
              </p:ext>
            </p:extLst>
          </p:nvPr>
        </p:nvGraphicFramePr>
        <p:xfrm>
          <a:off x="685800" y="640079"/>
          <a:ext cx="10789921" cy="5291710"/>
        </p:xfrm>
        <a:graphic>
          <a:graphicData uri="http://schemas.openxmlformats.org/drawingml/2006/table">
            <a:tbl>
              <a:tblPr/>
              <a:tblGrid>
                <a:gridCol w="933743">
                  <a:extLst>
                    <a:ext uri="{9D8B030D-6E8A-4147-A177-3AD203B41FA5}">
                      <a16:colId xmlns:a16="http://schemas.microsoft.com/office/drawing/2014/main" val="2091951223"/>
                    </a:ext>
                  </a:extLst>
                </a:gridCol>
                <a:gridCol w="1659988">
                  <a:extLst>
                    <a:ext uri="{9D8B030D-6E8A-4147-A177-3AD203B41FA5}">
                      <a16:colId xmlns:a16="http://schemas.microsoft.com/office/drawing/2014/main" val="1803421575"/>
                    </a:ext>
                  </a:extLst>
                </a:gridCol>
                <a:gridCol w="6017455">
                  <a:extLst>
                    <a:ext uri="{9D8B030D-6E8A-4147-A177-3AD203B41FA5}">
                      <a16:colId xmlns:a16="http://schemas.microsoft.com/office/drawing/2014/main" val="2539585800"/>
                    </a:ext>
                  </a:extLst>
                </a:gridCol>
                <a:gridCol w="2178735">
                  <a:extLst>
                    <a:ext uri="{9D8B030D-6E8A-4147-A177-3AD203B41FA5}">
                      <a16:colId xmlns:a16="http://schemas.microsoft.com/office/drawing/2014/main" val="3404189291"/>
                    </a:ext>
                  </a:extLst>
                </a:gridCol>
              </a:tblGrid>
              <a:tr h="8611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1/25/2021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Course Orientation</a:t>
                      </a:r>
                    </a:p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General Introduction to Databases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C&amp;M Ch. 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319576"/>
                  </a:ext>
                </a:extLst>
              </a:tr>
              <a:tr h="60202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2/1/2020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Database Models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C&amp;M Ch. 2 &amp; 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773598"/>
                  </a:ext>
                </a:extLst>
              </a:tr>
              <a:tr h="1120336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2/8/2020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Database Models Continued</a:t>
                      </a:r>
                    </a:p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RDBMS and MySQL</a:t>
                      </a:r>
                    </a:p>
                    <a:p>
                      <a:r>
                        <a:rPr lang="en-US" sz="2400" i="1" dirty="0">
                          <a:latin typeface="Garamond" panose="02020404030301010803" pitchFamily="18" charset="0"/>
                        </a:rPr>
                        <a:t>Course Project Initial Proposal Due 2/12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C&amp;M Ch. 3 &amp; 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34712"/>
                  </a:ext>
                </a:extLst>
              </a:tr>
              <a:tr h="602021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2/15/2020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SQL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C&amp;M Ch. 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749655"/>
                  </a:ext>
                </a:extLst>
              </a:tr>
              <a:tr h="602021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2/22/2020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Advanced SQL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C&amp;M Ch. 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03303"/>
                  </a:ext>
                </a:extLst>
              </a:tr>
              <a:tr h="602021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3/1/2020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Normalization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C&amp;M Ch. 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53593"/>
                  </a:ext>
                </a:extLst>
              </a:tr>
              <a:tr h="861178">
                <a:tc>
                  <a:txBody>
                    <a:bodyPr/>
                    <a:lstStyle/>
                    <a:p>
                      <a:r>
                        <a:rPr lang="en-US" sz="2400">
                          <a:latin typeface="Garamond" panose="02020404030301010803" pitchFamily="18" charset="0"/>
                        </a:rPr>
                        <a:t>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3/8/2020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aramond" panose="02020404030301010803" pitchFamily="18" charset="0"/>
                        </a:rPr>
                        <a:t>Mid-Term and Mid-Term Review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78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237F2A-7DCC-9E45-B31A-4232FA45EEFD}"/>
                  </a:ext>
                </a:extLst>
              </p14:cNvPr>
              <p14:cNvContentPartPr/>
              <p14:nvPr/>
            </p14:nvContentPartPr>
            <p14:xfrm>
              <a:off x="502200" y="3403080"/>
              <a:ext cx="10365120" cy="235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237F2A-7DCC-9E45-B31A-4232FA45EE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3386880"/>
                <a:ext cx="10397520" cy="23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607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 (AS)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00800" y="3013501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latin typeface="Garamond" panose="02020404030301010803" pitchFamily="18" charset="0"/>
                <a:cs typeface="Times New Roman" charset="0"/>
              </a:rPr>
              <a:t>Alternate name given to </a:t>
            </a:r>
          </a:p>
          <a:p>
            <a:pPr eaLnBrk="1" hangingPunct="1"/>
            <a:r>
              <a:rPr lang="en-US" altLang="en-US" sz="2400" dirty="0">
                <a:latin typeface="Garamond" panose="02020404030301010803" pitchFamily="18" charset="0"/>
                <a:cs typeface="Times New Roman" charset="0"/>
              </a:rPr>
              <a:t>a column or table in any SQL statement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2008926"/>
            <a:ext cx="5649008" cy="367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49C213-8859-5441-90D7-DC9912EC9038}"/>
                  </a:ext>
                </a:extLst>
              </p14:cNvPr>
              <p14:cNvContentPartPr/>
              <p14:nvPr/>
            </p14:nvContentPartPr>
            <p14:xfrm>
              <a:off x="504360" y="1584000"/>
              <a:ext cx="7167240" cy="2770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49C213-8859-5441-90D7-DC9912EC90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160" y="1567800"/>
                <a:ext cx="7199640" cy="28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708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charset="0"/>
                <a:cs typeface="Times New Roman" charset="0"/>
              </a:rPr>
              <a:t>Special Operators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97EB9FE-28F4-4DBC-AF50-999F7E9E6FBC}" type="slidenum">
              <a:rPr lang="en-US" altLang="en-US" sz="1400">
                <a:latin typeface="Times New Roman" charset="0"/>
              </a:rPr>
              <a:pPr/>
              <a:t>51</a:t>
            </a:fld>
            <a:endParaRPr lang="en-US" altLang="en-US" sz="1400">
              <a:latin typeface="Times New Roman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057400" y="1524000"/>
          <a:ext cx="8153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67FD45-C0C6-6A41-987F-F7302AB94272}"/>
                  </a:ext>
                </a:extLst>
              </p14:cNvPr>
              <p14:cNvContentPartPr/>
              <p14:nvPr/>
            </p14:nvContentPartPr>
            <p14:xfrm>
              <a:off x="2820960" y="20934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67FD45-C0C6-6A41-987F-F7302AB942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4760" y="2077200"/>
                <a:ext cx="3276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535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14A1-57F7-FD4A-9207-DA629F71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BETWEEN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4D0F3-0381-E846-8309-2285E44B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E84B-9197-5C41-9B93-AC695A7F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5" y="1825625"/>
            <a:ext cx="11265431" cy="4220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25E3B-CEBF-7D47-8ED3-93AF1E3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solidFill>
                  <a:schemeClr val="bg1"/>
                </a:solidFill>
                <a:latin typeface="Times New Roman" charset="0"/>
              </a:rPr>
              <a:pPr/>
              <a:t>52</a:t>
            </a:fld>
            <a:endParaRPr lang="en-US" altLang="en-US" sz="1400" dirty="0">
              <a:solidFill>
                <a:schemeClr val="bg1"/>
              </a:solidFill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EA4A6B-6DE7-F64B-A7CD-2D6A4B11CD7A}"/>
                  </a:ext>
                </a:extLst>
              </p14:cNvPr>
              <p14:cNvContentPartPr/>
              <p14:nvPr/>
            </p14:nvContentPartPr>
            <p14:xfrm>
              <a:off x="3404880" y="1102320"/>
              <a:ext cx="5988960" cy="464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EA4A6B-6DE7-F64B-A7CD-2D6A4B11C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680" y="1086120"/>
                <a:ext cx="6021360" cy="46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952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products LIKE %saw%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2" descr="Dewalt DCCS690M1 40V MAX Lithium-Ion XR Brushless 16 in. Chainsaw with 4.0 Ah Batte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656840"/>
            <a:ext cx="250444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0" y="1600200"/>
            <a:ext cx="6710077" cy="501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79B2F2-63CD-F74B-B025-01D07B6E7180}"/>
                  </a:ext>
                </a:extLst>
              </p14:cNvPr>
              <p14:cNvContentPartPr/>
              <p14:nvPr/>
            </p14:nvContentPartPr>
            <p14:xfrm>
              <a:off x="2359080" y="308880"/>
              <a:ext cx="8422200" cy="572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79B2F2-63CD-F74B-B025-01D07B6E71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2880" y="292680"/>
                <a:ext cx="8454600" cy="57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767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14A1-57F7-FD4A-9207-DA629F71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4D0F3-0381-E846-8309-2285E44B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08288-3758-6E41-A08E-6C692665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48" y="1641806"/>
            <a:ext cx="9996452" cy="521619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143B33D-AB86-C147-9783-8AFA6B8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-1905000" y="6334919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C02A21-8221-49DB-A278-14C7D89551D5}" type="slidenum">
              <a:rPr lang="en-US" altLang="en-US" sz="1400">
                <a:solidFill>
                  <a:schemeClr val="bg1"/>
                </a:solidFill>
                <a:latin typeface="Times New Roman" charset="0"/>
              </a:rPr>
              <a:pPr/>
              <a:t>54</a:t>
            </a:fld>
            <a:endParaRPr lang="en-US" altLang="en-US" sz="1400" dirty="0">
              <a:solidFill>
                <a:schemeClr val="bg1"/>
              </a:solidFill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627686-E309-7E4E-999B-FBC54EFF8210}"/>
                  </a:ext>
                </a:extLst>
              </p14:cNvPr>
              <p14:cNvContentPartPr/>
              <p14:nvPr/>
            </p14:nvContentPartPr>
            <p14:xfrm>
              <a:off x="4109040" y="269280"/>
              <a:ext cx="7152840" cy="254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627686-E309-7E4E-999B-FBC54EFF82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2840" y="253080"/>
                <a:ext cx="7185240" cy="25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28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47130" y="1847850"/>
            <a:ext cx="4962099" cy="4351338"/>
          </a:xfrm>
        </p:spPr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en-US" b="1" dirty="0"/>
              <a:t> </a:t>
            </a:r>
            <a:r>
              <a:rPr lang="en-US" dirty="0"/>
              <a:t>clause selects ordering behavior</a:t>
            </a:r>
          </a:p>
          <a:p>
            <a:pPr marL="109728" indent="0">
              <a:buNone/>
              <a:defRPr/>
            </a:pPr>
            <a:endParaRPr lang="en-US" dirty="0"/>
          </a:p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attribute ASC</a:t>
            </a:r>
          </a:p>
          <a:p>
            <a:pPr marL="109728" indent="0">
              <a:buNone/>
              <a:defRPr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attribute DESC</a:t>
            </a:r>
          </a:p>
          <a:p>
            <a:pPr marL="109728" indent="0">
              <a:buNone/>
              <a:defRPr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attr_1, attr_2, ...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86" y="1145532"/>
            <a:ext cx="6855725" cy="539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370E1-DFB7-3840-8EF5-0A057668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501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43E308A-C72B-4882-B1DC-81170A276BAF}" type="slidenum">
              <a:rPr lang="en-US" altLang="en-US" sz="1400">
                <a:latin typeface="Times New Roman" charset="0"/>
              </a:rPr>
              <a:pPr/>
              <a:t>55</a:t>
            </a:fld>
            <a:endParaRPr lang="en-US" altLang="en-US" sz="1400" dirty="0"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F7797C-432C-C441-B9CE-59792F1AD2CE}"/>
                  </a:ext>
                </a:extLst>
              </p14:cNvPr>
              <p14:cNvContentPartPr/>
              <p14:nvPr/>
            </p14:nvContentPartPr>
            <p14:xfrm>
              <a:off x="533520" y="1011960"/>
              <a:ext cx="11069280" cy="488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F7797C-432C-C441-B9CE-59792F1AD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20" y="995760"/>
                <a:ext cx="11101680" cy="49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387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9146-05A6-AB42-BCE6-742A5B7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4DD4-CCE3-F642-B99A-D58B4199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Based on the information you entered into the SALE table earlier, which employee had the largest individual sale?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103 is the calamity option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8F4C51-3C99-C24E-9663-30E71ED8082B}"/>
                  </a:ext>
                </a:extLst>
              </p14:cNvPr>
              <p14:cNvContentPartPr/>
              <p14:nvPr/>
            </p14:nvContentPartPr>
            <p14:xfrm>
              <a:off x="917640" y="1124640"/>
              <a:ext cx="9213120" cy="370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8F4C51-3C99-C24E-9663-30E71ED808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80" y="1108440"/>
                <a:ext cx="9238680" cy="37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845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DISTINCT</a:t>
            </a:r>
            <a:r>
              <a:rPr lang="en-US" dirty="0"/>
              <a:t> clause produces list of values that are unique</a:t>
            </a:r>
          </a:p>
          <a:p>
            <a:pPr marL="109728" indent="0">
              <a:buNone/>
              <a:defRPr/>
            </a:pPr>
            <a:endParaRPr lang="en-US" dirty="0"/>
          </a:p>
          <a:p>
            <a:pPr marL="109728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DISTINCT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column_list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table_list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09728" indent="0">
              <a:buNone/>
              <a:defRPr/>
            </a:pPr>
            <a:endParaRPr lang="en-US" dirty="0"/>
          </a:p>
          <a:p>
            <a:pPr marL="109728" indent="0">
              <a:buNone/>
              <a:defRPr/>
            </a:pPr>
            <a:r>
              <a:rPr lang="en-US" dirty="0"/>
              <a:t>Based entirely on SELECT attributes (columns)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D31E3F-FB91-49A6-BCCB-47BA75CFC1FD}" type="slidenum">
              <a:rPr lang="en-US" altLang="en-US" sz="1400">
                <a:latin typeface="Times New Roman" charset="0"/>
              </a:rPr>
              <a:pPr/>
              <a:t>57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C14BF-EE12-494F-8335-94894560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Unique Values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4D3745-DC32-6641-AA37-07168AF790C2}"/>
                  </a:ext>
                </a:extLst>
              </p14:cNvPr>
              <p14:cNvContentPartPr/>
              <p14:nvPr/>
            </p14:nvContentPartPr>
            <p14:xfrm>
              <a:off x="1116360" y="1287000"/>
              <a:ext cx="7770960" cy="224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4D3745-DC32-6641-AA37-07168AF790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160" y="1270800"/>
                <a:ext cx="7803360" cy="22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600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1" y="426534"/>
            <a:ext cx="7032008" cy="629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2514600"/>
            <a:ext cx="190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10706F-5E52-9D43-9F55-689FBF9DF41F}"/>
                  </a:ext>
                </a:extLst>
              </p14:cNvPr>
              <p14:cNvContentPartPr/>
              <p14:nvPr/>
            </p14:nvContentPartPr>
            <p14:xfrm>
              <a:off x="3422520" y="398520"/>
              <a:ext cx="7888320" cy="598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10706F-5E52-9D43-9F55-689FBF9DF4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6320" y="382320"/>
                <a:ext cx="7920720" cy="60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020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- Used to retrieve like data from multiple tables</a:t>
            </a:r>
          </a:p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- Uses the equality comparison between foreign and primary keys</a:t>
            </a:r>
          </a:p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- Tables are joined by listing tables in FROM clause of SELECT statement</a:t>
            </a:r>
          </a:p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- Without a join, the RDBMS creates Cartesian product of every table in the FROM clause</a:t>
            </a:r>
          </a:p>
        </p:txBody>
      </p:sp>
      <p:sp>
        <p:nvSpPr>
          <p:cNvPr id="553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64158C1-D2AE-4B57-845C-AFCF394C6E9F}" type="slidenum">
              <a:rPr lang="en-US" altLang="en-US" sz="1400">
                <a:latin typeface="Times New Roman" charset="0"/>
              </a:rPr>
              <a:pPr/>
              <a:t>59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DB917-F64A-9044-9A71-8DBCA980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Database Tables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2839E6-27B3-6B48-BE8D-591B4C475164}"/>
                  </a:ext>
                </a:extLst>
              </p14:cNvPr>
              <p14:cNvContentPartPr/>
              <p14:nvPr/>
            </p14:nvContentPartPr>
            <p14:xfrm>
              <a:off x="981720" y="358920"/>
              <a:ext cx="2183760" cy="107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2839E6-27B3-6B48-BE8D-591B4C4751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0" y="342720"/>
                <a:ext cx="2216160" cy="11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76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Data Definition Language (DDL)</a:t>
            </a: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Data Manipulation Language (DML)</a:t>
            </a: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0" indent="0">
              <a:buNone/>
            </a:pPr>
            <a:r>
              <a:rPr lang="en-US" altLang="en-US" dirty="0">
                <a:cs typeface="Times New Roman" charset="0"/>
                <a:hlinkClick r:id="rId3"/>
              </a:rPr>
              <a:t>https://dev.mysql.com/doc/refman/8.0/en/</a:t>
            </a:r>
            <a:r>
              <a:rPr lang="en-US" altLang="en-US" dirty="0">
                <a:cs typeface="Times New Roman" charset="0"/>
              </a:rPr>
              <a:t> </a:t>
            </a:r>
          </a:p>
          <a:p>
            <a:pPr marL="0" indent="0" eaLnBrk="1" hangingPunct="1">
              <a:buNone/>
            </a:pPr>
            <a:endParaRPr lang="en-US" alt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More explicit description of what you’ve already seen</a:t>
            </a:r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6B27D6E-CD37-4D11-B628-A762D2114A5B}" type="slidenum">
              <a:rPr lang="en-US" altLang="en-US" sz="1400">
                <a:latin typeface="Times New Roman" charset="0"/>
              </a:rPr>
              <a:pPr/>
              <a:t>6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97CEC-6333-EE41-89AB-5104211B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75584C-B3D0-2546-BCCB-D001CB6FE4B3}"/>
                  </a:ext>
                </a:extLst>
              </p14:cNvPr>
              <p14:cNvContentPartPr/>
              <p14:nvPr/>
            </p14:nvContentPartPr>
            <p14:xfrm>
              <a:off x="7486920" y="3706920"/>
              <a:ext cx="268200" cy="71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75584C-B3D0-2546-BCCB-D001CB6FE4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720" y="3690720"/>
                <a:ext cx="300600" cy="7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205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22" y="1600200"/>
            <a:ext cx="6057357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SALECO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15200" y="4114800"/>
            <a:ext cx="190500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0" y="1828800"/>
            <a:ext cx="19050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13295"/>
            <a:ext cx="6184212" cy="3984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5" y="1513295"/>
            <a:ext cx="5746845" cy="462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and VENDOR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22627" y="2377443"/>
            <a:ext cx="697173" cy="3873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2538485"/>
            <a:ext cx="697172" cy="3024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22BC79-4560-8A48-879A-7D35A189A286}"/>
                  </a:ext>
                </a:extLst>
              </p14:cNvPr>
              <p14:cNvContentPartPr/>
              <p14:nvPr/>
            </p14:nvContentPartPr>
            <p14:xfrm>
              <a:off x="5524920" y="1925640"/>
              <a:ext cx="243360" cy="42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22BC79-4560-8A48-879A-7D35A189A2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720" y="1909440"/>
                <a:ext cx="275760" cy="4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8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62" y="149667"/>
            <a:ext cx="6821038" cy="657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D7D44B-3405-7745-AA1C-BC9CBB26A81D}"/>
                  </a:ext>
                </a:extLst>
              </p14:cNvPr>
              <p14:cNvContentPartPr/>
              <p14:nvPr/>
            </p14:nvContentPartPr>
            <p14:xfrm>
              <a:off x="2297880" y="207720"/>
              <a:ext cx="5188680" cy="256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D7D44B-3405-7745-AA1C-BC9CBB26A8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1680" y="191520"/>
                <a:ext cx="5221080" cy="26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190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3600" b="1" dirty="0">
                <a:cs typeface="Times New Roman" charset="0"/>
              </a:rPr>
              <a:t>- Natural join</a:t>
            </a:r>
            <a:r>
              <a:rPr lang="en-US" sz="3600" dirty="0">
                <a:cs typeface="Times New Roman" charset="0"/>
              </a:rPr>
              <a:t> - Common values in common columns</a:t>
            </a:r>
          </a:p>
          <a:p>
            <a:pPr marL="457200" lvl="1" indent="0" eaLnBrk="1" hangingPunct="1">
              <a:buNone/>
            </a:pPr>
            <a:r>
              <a:rPr lang="en-US" sz="3600" dirty="0">
                <a:cs typeface="Times New Roman" charset="0"/>
              </a:rPr>
              <a:t> - Generally avoided</a:t>
            </a:r>
          </a:p>
          <a:p>
            <a:pPr marL="0" indent="0" eaLnBrk="1" hangingPunct="1">
              <a:buNone/>
            </a:pPr>
            <a:r>
              <a:rPr lang="en-US" sz="3600" dirty="0">
                <a:cs typeface="Times New Roman" charset="0"/>
              </a:rPr>
              <a:t>- Equality or inequality - Meet a given join condition </a:t>
            </a:r>
          </a:p>
          <a:p>
            <a:pPr marL="0" indent="0" eaLnBrk="1" hangingPunct="1">
              <a:buNone/>
            </a:pPr>
            <a:r>
              <a:rPr lang="en-US" sz="3600" b="1" dirty="0">
                <a:cs typeface="Times New Roman" charset="0"/>
              </a:rPr>
              <a:t>- Outer join</a:t>
            </a:r>
            <a:r>
              <a:rPr lang="en-US" sz="3600" dirty="0">
                <a:cs typeface="Times New Roman" charset="0"/>
              </a:rPr>
              <a:t>: Common values in common columns </a:t>
            </a:r>
            <a:r>
              <a:rPr lang="en-US" sz="3600">
                <a:cs typeface="Times New Roman" charset="0"/>
              </a:rPr>
              <a:t>or no </a:t>
            </a:r>
            <a:r>
              <a:rPr lang="en-US" sz="3600" dirty="0">
                <a:cs typeface="Times New Roman" charset="0"/>
              </a:rPr>
              <a:t>matching values</a:t>
            </a:r>
          </a:p>
          <a:p>
            <a:pPr marL="0" indent="0" eaLnBrk="1" hangingPunct="1">
              <a:buNone/>
            </a:pPr>
            <a:r>
              <a:rPr lang="en-US" sz="3600" b="1" dirty="0">
                <a:cs typeface="Times New Roman" charset="0"/>
              </a:rPr>
              <a:t>- Inner join</a:t>
            </a:r>
            <a:r>
              <a:rPr lang="en-US" sz="3600" dirty="0">
                <a:cs typeface="Times New Roman" charset="0"/>
              </a:rPr>
              <a:t>: Only rows that meet a given criterion are selected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0D63E1-7FA8-194B-A7EC-6964E6E03465}" type="slidenum">
              <a:rPr lang="en-US"/>
              <a:pPr eaLnBrk="1" hangingPunct="1"/>
              <a:t>63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CDA1C-3ABA-2442-A1A9-515E863D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10F737-18B5-7A45-8355-DF6A783190FF}"/>
                  </a:ext>
                </a:extLst>
              </p14:cNvPr>
              <p14:cNvContentPartPr/>
              <p14:nvPr/>
            </p14:nvContentPartPr>
            <p14:xfrm>
              <a:off x="514800" y="1696680"/>
              <a:ext cx="8598240" cy="409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10F737-18B5-7A45-8355-DF6A783190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" y="1680480"/>
                <a:ext cx="8630640" cy="41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586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6D29-504C-2C4F-8EEE-21BFA496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Self-Join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C5AAA-E385-F843-9C1E-8CB9C64E0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6" y="1835943"/>
            <a:ext cx="10578981" cy="43751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0C37C-0B49-F349-8853-B3A16D2C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E63BA2-A81E-4743-821B-14A5AC65F5C8}"/>
                  </a:ext>
                </a:extLst>
              </p14:cNvPr>
              <p14:cNvContentPartPr/>
              <p14:nvPr/>
            </p14:nvContentPartPr>
            <p14:xfrm>
              <a:off x="1005120" y="1644120"/>
              <a:ext cx="10074600" cy="263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E63BA2-A81E-4743-821B-14A5AC65F5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20" y="1627920"/>
                <a:ext cx="10107000" cy="26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281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3227-FBB5-334E-A0D6-FE3BFB19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7591-8A15-9549-95D0-9A1F495F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SELECT 		E.EMP_NUM, </a:t>
            </a: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		E.EMP_LNAME,</a:t>
            </a: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		E.EMP_MGR, </a:t>
            </a: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		M.EMP_LNAME </a:t>
            </a:r>
          </a:p>
          <a:p>
            <a:pPr marL="109537" indent="0">
              <a:buNone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FROM 		EMP E, EMP M </a:t>
            </a: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WHERE 		E.EMP_MGR = M.EMP_NUM </a:t>
            </a:r>
          </a:p>
          <a:p>
            <a:pPr marL="109537" indent="0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ORDER BY 	E.EMP_MGR;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CA6D-B4B1-9C45-8F1F-23062D57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930545-6328-3340-816A-C7AE991973FC}"/>
                  </a:ext>
                </a:extLst>
              </p14:cNvPr>
              <p14:cNvContentPartPr/>
              <p14:nvPr/>
            </p14:nvContentPartPr>
            <p14:xfrm>
              <a:off x="544680" y="1307160"/>
              <a:ext cx="11112840" cy="464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930545-6328-3340-816A-C7AE991973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80" y="1290960"/>
                <a:ext cx="11145240" cy="46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784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7B7D-4271-A943-9542-A5172D2A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Self-Join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A2EF6B-0CEF-0E4E-A8E2-23650A53F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3" y="1503527"/>
            <a:ext cx="10480490" cy="44741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072DD-A5D8-524B-B3A5-E60C5ACD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E35C88-5DA1-8B40-B231-B1A739A48B36}"/>
                  </a:ext>
                </a:extLst>
              </p14:cNvPr>
              <p14:cNvContentPartPr/>
              <p14:nvPr/>
            </p14:nvContentPartPr>
            <p14:xfrm>
              <a:off x="3972960" y="2025000"/>
              <a:ext cx="4445640" cy="3783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E35C88-5DA1-8B40-B231-B1A739A48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6760" y="2008800"/>
                <a:ext cx="4478040" cy="38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41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DF6D-9794-234F-8985-A52B9A1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63BA-F6BA-5B42-8F92-092E9CD6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v_name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product, vendor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product.v_code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vendor.v_code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v_name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 vendor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product.v_code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vendor.v_code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9A1FC-BB76-CA41-BB31-A73685E5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72690-486C-C846-ADF0-DBBEC4CA7E9F}"/>
              </a:ext>
            </a:extLst>
          </p:cNvPr>
          <p:cNvSpPr txBox="1"/>
          <p:nvPr/>
        </p:nvSpPr>
        <p:spPr>
          <a:xfrm>
            <a:off x="7772400" y="205740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Implicit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287AD-B61A-7B41-9310-90D9A0779F28}"/>
              </a:ext>
            </a:extLst>
          </p:cNvPr>
          <p:cNvSpPr txBox="1"/>
          <p:nvPr/>
        </p:nvSpPr>
        <p:spPr>
          <a:xfrm>
            <a:off x="7772401" y="4280750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Explicit</a:t>
            </a:r>
          </a:p>
        </p:txBody>
      </p:sp>
    </p:spTree>
    <p:extLst>
      <p:ext uri="{BB962C8B-B14F-4D97-AF65-F5344CB8AC3E}">
        <p14:creationId xmlns:p14="http://schemas.microsoft.com/office/powerpoint/2010/main" val="3317211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52CF-FFEF-C844-8ED9-F08F6C44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3F5F-0EC1-1E42-84B1-83A126F2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vendor.v_code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JOIN vendor</a:t>
            </a:r>
          </a:p>
          <a:p>
            <a:pPr marL="10953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product.v_code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vendor.v_code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endParaRPr lang="en-US" dirty="0"/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v_code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JOIN vendor USING 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v_code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product.p_price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10.00;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3802C-00C2-2143-B401-CA8498C0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67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3600" dirty="0">
                <a:cs typeface="Times New Roman" charset="0"/>
              </a:rPr>
              <a:t>Manipulate numerical, date, or string values</a:t>
            </a:r>
          </a:p>
          <a:p>
            <a:pPr marL="0" indent="0" eaLnBrk="1" hangingPunct="1">
              <a:buNone/>
            </a:pPr>
            <a:endParaRPr lang="en-US" sz="36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sz="3600" dirty="0">
                <a:cs typeface="Times New Roman" charset="0"/>
              </a:rPr>
              <a:t>Values may be hardcoded, or table attributes</a:t>
            </a:r>
          </a:p>
          <a:p>
            <a:pPr marL="0" indent="0" eaLnBrk="1" hangingPunct="1">
              <a:buNone/>
            </a:pPr>
            <a:endParaRPr lang="en-US" sz="36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sz="3600" dirty="0">
                <a:cs typeface="Times New Roman" charset="0"/>
              </a:rPr>
              <a:t>May appear anywhere in an SQL statement where a value or an attribute can be used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AF1DCE3-AF68-2041-A128-2EBF145AC7DA}" type="slidenum">
              <a:rPr lang="en-US"/>
              <a:pPr eaLnBrk="1" hangingPunct="1"/>
              <a:t>69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B02BBA-48F3-234C-8D9D-B10D8299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</p:spTree>
    <p:extLst>
      <p:ext uri="{BB962C8B-B14F-4D97-AF65-F5344CB8AC3E}">
        <p14:creationId xmlns:p14="http://schemas.microsoft.com/office/powerpoint/2010/main" val="298352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ABD2-A46D-FE4F-BD0E-F60127AE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A9D3-8F4D-904A-B2A8-A31B55B1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 MySQL Workbench running on your machine so you can try things out as we go.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Load up </a:t>
            </a:r>
            <a:r>
              <a:rPr lang="en-US" dirty="0" err="1"/>
              <a:t>SaleCo</a:t>
            </a:r>
            <a:r>
              <a:rPr lang="en-US" dirty="0"/>
              <a:t> from last week’s lab.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Quiz questions will be MySQL based</a:t>
            </a:r>
          </a:p>
        </p:txBody>
      </p:sp>
    </p:spTree>
    <p:extLst>
      <p:ext uri="{BB962C8B-B14F-4D97-AF65-F5344CB8AC3E}">
        <p14:creationId xmlns:p14="http://schemas.microsoft.com/office/powerpoint/2010/main" val="268179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28" name="Picture 4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07" y="365124"/>
            <a:ext cx="5550874" cy="613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16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1" y="1840172"/>
            <a:ext cx="11379118" cy="411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468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9D95-9BCD-064A-ADAE-3B58D901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86E1-AAEC-CC46-829C-B994D012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NOW()</a:t>
            </a:r>
            <a:r>
              <a:rPr lang="en-US" dirty="0"/>
              <a:t> – Current date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ADDDATE(date, INTERVAL value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addunit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“date” is DATE, DATETIME, TIMESTAMP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addunit</a:t>
            </a:r>
            <a:r>
              <a:rPr lang="en-US" dirty="0"/>
              <a:t>” is many, MINUTE, HOUR, DAY,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Sixty days from now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ADDDATE(NOW(), INTERVAL 60 DAY)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ADDDATE(NOW(), 60)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0C6D8-0E5B-1841-B297-50D44755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82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127D2-0C98-0D42-9DA5-AA66B4ECD4CA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56" y="700737"/>
            <a:ext cx="6142488" cy="545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877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COUNT(*) as “QUANTITY BY VENDOR”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905000"/>
            <a:ext cx="284027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620000" y="1307813"/>
            <a:ext cx="278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Just a few more functions in the MySQL Math Library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057400"/>
            <a:ext cx="503564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D22CA-7300-9047-8261-7548CF94C3F0}"/>
              </a:ext>
            </a:extLst>
          </p:cNvPr>
          <p:cNvSpPr txBox="1"/>
          <p:nvPr/>
        </p:nvSpPr>
        <p:spPr>
          <a:xfrm>
            <a:off x="2133600" y="5047957"/>
            <a:ext cx="4412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COUNT(*)</a:t>
            </a:r>
            <a:r>
              <a:rPr lang="en-US" dirty="0">
                <a:latin typeface="Garamond" panose="02020404030301010803" pitchFamily="18" charset="0"/>
              </a:rPr>
              <a:t> returns number of rows in result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COUNT(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Garamond" panose="02020404030301010803" pitchFamily="18" charset="0"/>
              </a:rPr>
              <a:t> returns number of rows that</a:t>
            </a:r>
          </a:p>
          <a:p>
            <a:r>
              <a:rPr lang="en-US" dirty="0">
                <a:latin typeface="Garamond" panose="02020404030301010803" pitchFamily="18" charset="0"/>
              </a:rPr>
              <a:t>are not NULL </a:t>
            </a:r>
          </a:p>
        </p:txBody>
      </p:sp>
    </p:spTree>
    <p:extLst>
      <p:ext uri="{BB962C8B-B14F-4D97-AF65-F5344CB8AC3E}">
        <p14:creationId xmlns:p14="http://schemas.microsoft.com/office/powerpoint/2010/main" val="35179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41D8-57E2-7D40-8502-4F07167A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8F849-6542-B945-BC96-1670D1DC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COUNT(DISTINCT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&lt;= 10.00;</a:t>
            </a:r>
          </a:p>
          <a:p>
            <a:pPr marL="109537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COUNT(*)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&lt;= 10.00;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A96C7-03E0-AA48-951E-59AA17F5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6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0E64-8843-E244-BA07-A37CC447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F687-EC6B-DB4B-95F8-915E3C85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query to find the employee with the </a:t>
            </a:r>
            <a:r>
              <a:rPr lang="en-US" dirty="0">
                <a:solidFill>
                  <a:srgbClr val="FF0000"/>
                </a:solidFill>
              </a:rPr>
              <a:t>most sales.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(COUNT, ORDER BY DESC, LIMIT)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COUNT(____)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______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_____ BY _____ DESC LIMIT ___;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18F3B4-8411-F645-B233-FF4F2D468E07}"/>
                  </a:ext>
                </a:extLst>
              </p14:cNvPr>
              <p14:cNvContentPartPr/>
              <p14:nvPr/>
            </p14:nvContentPartPr>
            <p14:xfrm>
              <a:off x="848520" y="423000"/>
              <a:ext cx="7614000" cy="1963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18F3B4-8411-F645-B233-FF4F2D468E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0" y="406800"/>
                <a:ext cx="7646400" cy="19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301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cs typeface="Times New Roman" charset="0"/>
              </a:rPr>
              <a:t>Frequency distributions created by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r>
              <a:rPr lang="en-US" altLang="en-US" b="1" dirty="0">
                <a:cs typeface="Times New Roman" charset="0"/>
              </a:rPr>
              <a:t> </a:t>
            </a:r>
            <a:r>
              <a:rPr lang="en-US" altLang="en-US" dirty="0">
                <a:cs typeface="Times New Roman" charset="0"/>
              </a:rPr>
              <a:t>clause within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en-US" dirty="0">
                <a:cs typeface="Times New Roman" charset="0"/>
              </a:rPr>
              <a:t> statement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column_list</a:t>
            </a:r>
            <a:endParaRPr lang="en-US" alt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table_list</a:t>
            </a:r>
            <a:endParaRPr lang="en-US" alt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[WHERE 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condition_list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 eaLnBrk="1" hangingPunct="1"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[GROUP BY </a:t>
            </a:r>
            <a:r>
              <a:rPr lang="en-US" alt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column_list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 eaLnBrk="1" hangingPunct="1"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[HAVING </a:t>
            </a:r>
            <a:r>
              <a:rPr lang="en-US" alt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condition_list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[ORDER BY	</a:t>
            </a:r>
            <a:r>
              <a:rPr lang="en-US" alt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column_list</a:t>
            </a:r>
            <a:r>
              <a:rPr lang="en-US" alt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[ASC | DESC]];</a:t>
            </a:r>
          </a:p>
        </p:txBody>
      </p:sp>
      <p:sp>
        <p:nvSpPr>
          <p:cNvPr id="532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3301D3-C05E-429A-B151-F009631D392D}" type="slidenum">
              <a:rPr lang="en-US" altLang="en-US" sz="1400">
                <a:latin typeface="Times New Roman" charset="0"/>
              </a:rPr>
              <a:pPr/>
              <a:t>77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E0174-E32A-DC42-9C9B-62133316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</a:t>
            </a:r>
          </a:p>
        </p:txBody>
      </p:sp>
    </p:spTree>
    <p:extLst>
      <p:ext uri="{BB962C8B-B14F-4D97-AF65-F5344CB8AC3E}">
        <p14:creationId xmlns:p14="http://schemas.microsoft.com/office/powerpoint/2010/main" val="41153986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3301D3-C05E-429A-B151-F009631D392D}" type="slidenum">
              <a:rPr lang="en-US" altLang="en-US" sz="1400">
                <a:solidFill>
                  <a:schemeClr val="bg1"/>
                </a:solidFill>
                <a:latin typeface="Times New Roman" charset="0"/>
              </a:rPr>
              <a:pPr/>
              <a:t>78</a:t>
            </a:fld>
            <a:endParaRPr lang="en-US" altLang="en-US" sz="140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A342A-FF4A-D040-BB47-A681CACF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Grouping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D1965-78B7-AD45-B626-7826DAF6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78CBB-0855-1B47-9A1B-460E5BE6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049463"/>
            <a:ext cx="12090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Extension of GROUP BY feature</a:t>
            </a:r>
          </a:p>
          <a:p>
            <a:pPr marL="0" indent="0" eaLnBrk="1" hangingPunct="1">
              <a:buNone/>
            </a:pPr>
            <a:endParaRPr lang="en-US" altLang="en-US" sz="32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Applied to output of GROUP BY operation</a:t>
            </a:r>
          </a:p>
          <a:p>
            <a:pPr marL="0" indent="0" eaLnBrk="1" hangingPunct="1">
              <a:buNone/>
            </a:pPr>
            <a:endParaRPr lang="en-US" altLang="en-US" sz="32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Used in conjunction with GROUP BY clause in second SQL command set</a:t>
            </a:r>
          </a:p>
          <a:p>
            <a:pPr marL="0" indent="0" eaLnBrk="1" hangingPunct="1">
              <a:buNone/>
            </a:pPr>
            <a:endParaRPr lang="en-US" altLang="en-US" sz="32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Similar to WHERE clause in SELECT statement</a:t>
            </a:r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83747EB-14CE-4E00-B3AE-670384063F69}" type="slidenum">
              <a:rPr lang="en-US" altLang="en-US" sz="1400">
                <a:latin typeface="Times New Roman" charset="0"/>
              </a:rPr>
              <a:pPr/>
              <a:t>79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2A8F7-BF86-D945-B948-48421F9F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</a:p>
        </p:txBody>
      </p:sp>
    </p:spTree>
    <p:extLst>
      <p:ext uri="{BB962C8B-B14F-4D97-AF65-F5344CB8AC3E}">
        <p14:creationId xmlns:p14="http://schemas.microsoft.com/office/powerpoint/2010/main" val="403140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ANSI and ISO SQL</a:t>
            </a:r>
          </a:p>
          <a:p>
            <a:pPr marL="457200" lvl="1" indent="0" eaLnBrk="1" hangingPunct="1">
              <a:buNone/>
            </a:pPr>
            <a:r>
              <a:rPr lang="en-US" altLang="en-US" sz="2800" dirty="0">
                <a:cs typeface="Times New Roman" charset="0"/>
              </a:rPr>
              <a:t>American National Standards Institute</a:t>
            </a:r>
          </a:p>
          <a:p>
            <a:pPr marL="457200" lvl="1" indent="0" eaLnBrk="1" hangingPunct="1">
              <a:buNone/>
            </a:pPr>
            <a:r>
              <a:rPr lang="en-US" altLang="en-US" sz="2800" dirty="0">
                <a:cs typeface="Times New Roman" charset="0"/>
              </a:rPr>
              <a:t>International Organization for Standardization</a:t>
            </a: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Declarative, nonprocedural language </a:t>
            </a: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Command set of less than 100 words</a:t>
            </a: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Many SQL dialects with only minor differences</a:t>
            </a:r>
          </a:p>
          <a:p>
            <a:pPr marL="0" indent="0" eaLnBrk="1" hangingPunct="1">
              <a:buNone/>
            </a:pPr>
            <a:endParaRPr lang="en-US" altLang="en-US" sz="32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sz="3200" dirty="0">
                <a:cs typeface="Times New Roman" charset="0"/>
              </a:rPr>
              <a:t>Learning one is basically learning all (but not quite!)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F3A8B9-50EC-4107-A158-182DDC9960DF}" type="slidenum">
              <a:rPr lang="en-US" altLang="en-US" sz="1400">
                <a:latin typeface="Times New Roman" charset="0"/>
              </a:rPr>
              <a:pPr/>
              <a:t>8</a:t>
            </a:fld>
            <a:endParaRPr lang="en-US" altLang="en-US" sz="1400">
              <a:latin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9178D-C747-774C-90D0-9812C263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</p:spTree>
    <p:extLst>
      <p:ext uri="{BB962C8B-B14F-4D97-AF65-F5344CB8AC3E}">
        <p14:creationId xmlns:p14="http://schemas.microsoft.com/office/powerpoint/2010/main" val="4200074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83E9-EED7-D34F-A32E-A0423EA4A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DA138-57A1-9E4D-BF35-4836B1D52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B737F8-B658-894E-8FA6-65032ECF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82" y="0"/>
            <a:ext cx="8545114" cy="4741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85AA0-2814-D84F-9F6F-31074056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687294"/>
            <a:ext cx="8039100" cy="4343400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574A5D3-FCEC-E84E-BD9D-1D62D374BCA2}"/>
              </a:ext>
            </a:extLst>
          </p:cNvPr>
          <p:cNvSpPr txBox="1">
            <a:spLocks/>
          </p:cNvSpPr>
          <p:nvPr/>
        </p:nvSpPr>
        <p:spPr bwMode="auto">
          <a:xfrm>
            <a:off x="-1905000" y="6334919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85C02A21-8221-49DB-A278-14C7D89551D5}" type="slidenum">
              <a:rPr lang="en-US" altLang="en-US" sz="1400" smtClean="0">
                <a:solidFill>
                  <a:schemeClr val="bg1"/>
                </a:solidFill>
                <a:latin typeface="Times New Roman" charset="0"/>
              </a:rPr>
              <a:pPr/>
              <a:t>80</a:t>
            </a:fld>
            <a:endParaRPr lang="en-US" altLang="en-US" sz="14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0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65E5-EACC-A741-950E-2C34A558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0B5A-798C-D644-9D1B-E87A82E19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68514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emp_num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sum(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from line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 sale using(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inv_number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 product using(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emp_num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SUM(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DESC LIMIT 1;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What is this doing?</a:t>
            </a:r>
          </a:p>
        </p:txBody>
      </p:sp>
    </p:spTree>
    <p:extLst>
      <p:ext uri="{BB962C8B-B14F-4D97-AF65-F5344CB8AC3E}">
        <p14:creationId xmlns:p14="http://schemas.microsoft.com/office/powerpoint/2010/main" val="836801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8D4F-9C19-794E-82FF-5B5BFF89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25B18-8E57-6443-B23D-C49792E8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545" y="2012949"/>
            <a:ext cx="10414379" cy="4525963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SUM(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p_qoh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totcost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v_code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totcost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500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totcost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1080B-A67B-9D44-9D17-6D1D79F1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9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D4A0-3959-2B4D-AB5E-1B39F2CF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117862-A5AF-B94D-8106-B1DD10883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7" y="1692276"/>
            <a:ext cx="11731801" cy="35108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8C7A-4B6F-7D41-B108-F0868AD5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83</a:t>
            </a:fld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D279C-E347-CD46-95BD-9C19725F942A}"/>
              </a:ext>
            </a:extLst>
          </p:cNvPr>
          <p:cNvSpPr txBox="1"/>
          <p:nvPr/>
        </p:nvSpPr>
        <p:spPr>
          <a:xfrm>
            <a:off x="2499711" y="5456590"/>
            <a:ext cx="7001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Return a VALUE based on input rows</a:t>
            </a:r>
          </a:p>
        </p:txBody>
      </p:sp>
    </p:spTree>
    <p:extLst>
      <p:ext uri="{BB962C8B-B14F-4D97-AF65-F5344CB8AC3E}">
        <p14:creationId xmlns:p14="http://schemas.microsoft.com/office/powerpoint/2010/main" val="2739589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E2DF-C105-9D4B-A631-0B1B4DA9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and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C49F-3A39-6942-A5A2-C7E82BBC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 </a:t>
            </a:r>
            <a:r>
              <a:rPr lang="en-US" dirty="0">
                <a:cs typeface="Consolas" panose="020B0609020204030204" pitchFamily="49" charset="0"/>
              </a:rPr>
              <a:t>clause requires an aggregation to group rows together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281DD-AB6E-454F-8337-467A3F0B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201"/>
            <a:ext cx="8077200" cy="45974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3C00F6-7EDF-C842-9815-A17D7017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84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631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9E1A-819F-9543-8F00-A168E452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8159F-03F6-2044-9A9A-3D109F74F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D8CB-D515-0B47-82E3-C5CBBB79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1814"/>
            <a:ext cx="10459049" cy="573357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8085BC9-E840-6148-ABCD-7EF7E748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85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871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4D12-429E-BD40-AC27-9C63C9D9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E7F8-15F5-7149-8DF4-FE3A73560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4973D-6134-3E46-BCE8-DDA65FF1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7" y="681037"/>
            <a:ext cx="11192065" cy="420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4DC31-638F-FD49-948C-81F3638A8C48}"/>
              </a:ext>
            </a:extLst>
          </p:cNvPr>
          <p:cNvSpPr txBox="1"/>
          <p:nvPr/>
        </p:nvSpPr>
        <p:spPr>
          <a:xfrm>
            <a:off x="4000874" y="5377217"/>
            <a:ext cx="419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What happened here?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79765D-4AA7-A74E-8876-91281269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86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040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6D75-89BD-8B4E-94F6-08EF3869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A0C2-C716-2B42-BF69-6D30DB50A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1AC67-D7A1-264D-97CA-5F6019D3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2" y="786099"/>
            <a:ext cx="11309835" cy="4763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B6174-4D74-0342-8A4B-B484C4A99674}"/>
              </a:ext>
            </a:extLst>
          </p:cNvPr>
          <p:cNvSpPr txBox="1"/>
          <p:nvPr/>
        </p:nvSpPr>
        <p:spPr>
          <a:xfrm>
            <a:off x="2228386" y="5761464"/>
            <a:ext cx="717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Aggregate function behavior changes in different contexts.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Without </a:t>
            </a:r>
            <a:r>
              <a:rPr lang="en-US" sz="2400" dirty="0" err="1">
                <a:latin typeface="Garamond" panose="02020404030301010803" pitchFamily="18" charset="0"/>
              </a:rPr>
              <a:t>v_code</a:t>
            </a:r>
            <a:r>
              <a:rPr lang="en-US" sz="2400" dirty="0">
                <a:latin typeface="Garamond" panose="02020404030301010803" pitchFamily="18" charset="0"/>
              </a:rPr>
              <a:t> and GROUP BY, different behavior.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EDF936E-4B4A-344E-A30A-0FF7A746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87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592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DED5-36A4-E94A-8CC4-9C703465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and 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817-9775-5F43-9503-8C83C7DC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p_descript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MAX(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92559-D18E-A542-B779-5863CF7F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976F8F-EFB8-A146-9E5E-B92BACC632E7}"/>
              </a:ext>
            </a:extLst>
          </p:cNvPr>
          <p:cNvSpPr txBox="1">
            <a:spLocks/>
          </p:cNvSpPr>
          <p:nvPr/>
        </p:nvSpPr>
        <p:spPr bwMode="auto">
          <a:xfrm>
            <a:off x="1981200" y="38862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p_descript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product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	SELECT MAX(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p_price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FROM product);</a:t>
            </a:r>
          </a:p>
        </p:txBody>
      </p:sp>
    </p:spTree>
    <p:extLst>
      <p:ext uri="{BB962C8B-B14F-4D97-AF65-F5344CB8AC3E}">
        <p14:creationId xmlns:p14="http://schemas.microsoft.com/office/powerpoint/2010/main" val="31666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IN </a:t>
            </a:r>
            <a:r>
              <a:rPr lang="en-US" dirty="0" err="1">
                <a:cs typeface="Times New Roman" charset="0"/>
              </a:rPr>
              <a:t>subqueries</a:t>
            </a: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Used to compare a single attribute to a list of values</a:t>
            </a:r>
          </a:p>
          <a:p>
            <a:pPr marL="0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HAVING subqueries</a:t>
            </a:r>
          </a:p>
          <a:p>
            <a:pPr marL="457200" lvl="1" indent="0" eaLnBrk="1" hangingPunct="1">
              <a:buNone/>
            </a:pPr>
            <a:endParaRPr lang="en-US" dirty="0">
              <a:cs typeface="Times New Roman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restricts output of a GROUP BY query by applying conditional criteria to the grouped rows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9C19FF-0D86-5C4E-A4CD-BCFB97C07664}" type="slidenum">
              <a:rPr lang="en-US"/>
              <a:pPr eaLnBrk="1" hangingPunct="1"/>
              <a:t>89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16419-82EA-A549-8326-35B648B0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and HAVING Subqueries</a:t>
            </a:r>
          </a:p>
        </p:txBody>
      </p:sp>
    </p:spTree>
    <p:extLst>
      <p:ext uri="{BB962C8B-B14F-4D97-AF65-F5344CB8AC3E}">
        <p14:creationId xmlns:p14="http://schemas.microsoft.com/office/powerpoint/2010/main" val="261424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2F0-0353-8346-A96D-68A7DE32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57CB-D204-E54B-BD18-552E6634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Data definition language (DDL) </a:t>
            </a:r>
          </a:p>
          <a:p>
            <a:pPr eaLnBrk="1" hangingPunct="1">
              <a:buFontTx/>
              <a:buChar char="-"/>
            </a:pPr>
            <a:r>
              <a:rPr lang="en-US" altLang="en-US" sz="3600" dirty="0">
                <a:cs typeface="Times New Roman" charset="0"/>
              </a:rPr>
              <a:t>defines the structure of the database</a:t>
            </a:r>
          </a:p>
          <a:p>
            <a:pPr eaLnBrk="1" hangingPunct="1">
              <a:buFontTx/>
              <a:buChar char="-"/>
            </a:pPr>
            <a:r>
              <a:rPr lang="en-US" altLang="en-US" sz="3600" dirty="0">
                <a:cs typeface="Times New Roman" charset="0"/>
              </a:rPr>
              <a:t>creating tables and constraints </a:t>
            </a:r>
          </a:p>
          <a:p>
            <a:pPr marL="0" indent="0" eaLnBrk="1" hangingPunct="1">
              <a:buNone/>
            </a:pPr>
            <a:endParaRPr lang="en-US" altLang="en-US" sz="3600" dirty="0">
              <a:cs typeface="Times New Roman" charset="0"/>
            </a:endParaRPr>
          </a:p>
          <a:p>
            <a:pPr marL="0" indent="0" eaLnBrk="1" hangingPunct="1">
              <a:buNone/>
            </a:pPr>
            <a:r>
              <a:rPr lang="en-US" altLang="en-US" sz="3600" dirty="0">
                <a:cs typeface="Times New Roman" charset="0"/>
              </a:rPr>
              <a:t>Data manipulation language (DML)</a:t>
            </a:r>
          </a:p>
          <a:p>
            <a:pPr eaLnBrk="1" hangingPunct="1">
              <a:buFontTx/>
              <a:buChar char="-"/>
            </a:pPr>
            <a:r>
              <a:rPr lang="en-US" altLang="en-US" sz="3600" dirty="0">
                <a:cs typeface="Times New Roman" charset="0"/>
              </a:rPr>
              <a:t>allows for retrieval of database data</a:t>
            </a:r>
          </a:p>
          <a:p>
            <a:pPr eaLnBrk="1" hangingPunct="1">
              <a:buFontTx/>
              <a:buChar char="-"/>
            </a:pPr>
            <a:r>
              <a:rPr lang="en-US" altLang="en-US" sz="3600" dirty="0">
                <a:cs typeface="Times New Roman" charset="0"/>
              </a:rPr>
              <a:t>allows for creation and deletion of database data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C8C0-C695-E545-9D27-8D03B74B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8FEA16-EA78-8842-AB18-EDDD15715CC4}"/>
                  </a:ext>
                </a:extLst>
              </p14:cNvPr>
              <p14:cNvContentPartPr/>
              <p14:nvPr/>
            </p14:nvContentPartPr>
            <p14:xfrm>
              <a:off x="7620840" y="4876200"/>
              <a:ext cx="74160" cy="47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8FEA16-EA78-8842-AB18-EDDD15715C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4640" y="4860000"/>
                <a:ext cx="106560" cy="50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002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BCC5-4B57-3A4A-9810-3B9C4F65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SaleCo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9B05A-3A7C-F14D-AC18-DCD064EA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98C14-2312-C442-820C-913E559A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19" y="1905000"/>
            <a:ext cx="8826500" cy="120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89AD6-8A57-9349-BC6D-D783517BC089}"/>
              </a:ext>
            </a:extLst>
          </p:cNvPr>
          <p:cNvSpPr txBox="1"/>
          <p:nvPr/>
        </p:nvSpPr>
        <p:spPr>
          <a:xfrm>
            <a:off x="4939023" y="3429000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Inner Query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7F9ED-6D21-4843-8910-9BB619668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45" y="4038600"/>
            <a:ext cx="2223778" cy="22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56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BCC5-4B57-3A4A-9810-3B9C4F65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SaleCo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9B05A-3A7C-F14D-AC18-DCD064EA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98C14-2312-C442-820C-913E559A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19" y="1905000"/>
            <a:ext cx="88265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83DE5-8FF8-B140-97D5-93D47AEB4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419600"/>
            <a:ext cx="8763000" cy="130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D14A3E-4926-9F44-BB4B-9B7088694F1A}"/>
              </a:ext>
            </a:extLst>
          </p:cNvPr>
          <p:cNvSpPr txBox="1"/>
          <p:nvPr/>
        </p:nvSpPr>
        <p:spPr>
          <a:xfrm>
            <a:off x="4913375" y="3580884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Outer Query Result</a:t>
            </a:r>
          </a:p>
        </p:txBody>
      </p:sp>
    </p:spTree>
    <p:extLst>
      <p:ext uri="{BB962C8B-B14F-4D97-AF65-F5344CB8AC3E}">
        <p14:creationId xmlns:p14="http://schemas.microsoft.com/office/powerpoint/2010/main" val="763881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7C26-5F39-5445-AB1C-0B36895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SaleCo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1BF7-3B53-AC42-8E0E-A49FD6D4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06A14-E88E-A540-94CB-4E87C932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755701"/>
            <a:ext cx="5753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2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DD59-EDAE-5B44-B2F9-9AAF3570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SaleCo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585D-9C85-B046-BE75-23D4458C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0A77D-5CE1-B642-A485-6335EF4CF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06221"/>
            <a:ext cx="11608080" cy="33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1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2F78-A0DD-6B48-9FB4-D5E3EB34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SaleCo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2AA52-7934-C046-AFF4-5E0B9D0C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89CBE-9CE1-444C-AE2C-496AD3419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6" y="1823659"/>
            <a:ext cx="11050388" cy="45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20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cs typeface="Times New Roman" charset="0"/>
              </a:rPr>
              <a:t>FROM clause: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Specifies the tables from which the data will be drawn</a:t>
            </a:r>
          </a:p>
          <a:p>
            <a:pPr marL="457200" lvl="1" indent="0" eaLnBrk="1" hangingPunct="1">
              <a:buNone/>
            </a:pPr>
            <a:r>
              <a:rPr lang="en-US" dirty="0">
                <a:cs typeface="Times New Roman" charset="0"/>
              </a:rPr>
              <a:t>Can use SELECT subquery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3D979E-0903-9A47-B8F0-3A4394EEF366}" type="slidenum">
              <a:rPr lang="en-US"/>
              <a:pPr eaLnBrk="1" hangingPunct="1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420F-9D44-9C48-AC48-3B25824B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52800"/>
            <a:ext cx="9144000" cy="304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67DF0D-D465-2646-B942-BFF03ABD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subqueries (temp virtual table)</a:t>
            </a:r>
          </a:p>
        </p:txBody>
      </p:sp>
    </p:spTree>
    <p:extLst>
      <p:ext uri="{BB962C8B-B14F-4D97-AF65-F5344CB8AC3E}">
        <p14:creationId xmlns:p14="http://schemas.microsoft.com/office/powerpoint/2010/main" val="27442961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1E60-4172-A14D-A599-30839591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Sub-Queries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6859-9672-AC4A-928B-09AA5C7F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Inner query which executes once for each row of the outer query</a:t>
            </a:r>
          </a:p>
          <a:p>
            <a:pPr marL="0" indent="0">
              <a:buNone/>
            </a:pPr>
            <a:r>
              <a:rPr lang="en-US" dirty="0"/>
              <a:t>Similar to a ”for” loop in a procedural language</a:t>
            </a:r>
          </a:p>
          <a:p>
            <a:pPr marL="109537" indent="0">
              <a:buNone/>
            </a:pPr>
            <a:r>
              <a:rPr lang="en-US" dirty="0"/>
              <a:t>FOR X = 1 TO 2</a:t>
            </a:r>
          </a:p>
          <a:p>
            <a:pPr marL="109537" indent="0">
              <a:buNone/>
            </a:pPr>
            <a:r>
              <a:rPr lang="en-US" dirty="0"/>
              <a:t>	FOR Y = 1 TO 3</a:t>
            </a:r>
          </a:p>
          <a:p>
            <a:pPr marL="109537" indent="0">
              <a:buNone/>
            </a:pPr>
            <a:r>
              <a:rPr lang="en-US" dirty="0"/>
              <a:t>		PRINT “X =“ X, ”Y=“ Y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3E530-F32C-0D49-A08A-4BEAC356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D803-FEBA-E440-9799-A51CD79F2275}"/>
              </a:ext>
            </a:extLst>
          </p:cNvPr>
          <p:cNvSpPr txBox="1"/>
          <p:nvPr/>
        </p:nvSpPr>
        <p:spPr>
          <a:xfrm>
            <a:off x="3886201" y="48165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794D-532E-BF42-92CA-924E5E0B0C0E}"/>
              </a:ext>
            </a:extLst>
          </p:cNvPr>
          <p:cNvSpPr txBox="1"/>
          <p:nvPr/>
        </p:nvSpPr>
        <p:spPr>
          <a:xfrm>
            <a:off x="3886201" y="530461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DB445-3821-9E47-B377-4DBD851E955B}"/>
              </a:ext>
            </a:extLst>
          </p:cNvPr>
          <p:cNvSpPr txBox="1"/>
          <p:nvPr/>
        </p:nvSpPr>
        <p:spPr>
          <a:xfrm>
            <a:off x="3886201" y="579407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 Y=3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A0BEC-0511-6D4A-8A14-A5D25709241E}"/>
              </a:ext>
            </a:extLst>
          </p:cNvPr>
          <p:cNvSpPr txBox="1"/>
          <p:nvPr/>
        </p:nvSpPr>
        <p:spPr>
          <a:xfrm>
            <a:off x="6067972" y="48183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0F0D6-E5B2-9240-9447-6398E4608196}"/>
              </a:ext>
            </a:extLst>
          </p:cNvPr>
          <p:cNvSpPr txBox="1"/>
          <p:nvPr/>
        </p:nvSpPr>
        <p:spPr>
          <a:xfrm>
            <a:off x="6067971" y="530461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B9867-9188-2342-BDE9-8C3AD9472A1D}"/>
              </a:ext>
            </a:extLst>
          </p:cNvPr>
          <p:cNvSpPr txBox="1"/>
          <p:nvPr/>
        </p:nvSpPr>
        <p:spPr>
          <a:xfrm>
            <a:off x="6066199" y="5790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 Y=3</a:t>
            </a:r>
          </a:p>
        </p:txBody>
      </p:sp>
    </p:spTree>
    <p:extLst>
      <p:ext uri="{BB962C8B-B14F-4D97-AF65-F5344CB8AC3E}">
        <p14:creationId xmlns:p14="http://schemas.microsoft.com/office/powerpoint/2010/main" val="20114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7C26-5F39-5445-AB1C-0B36895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1BF7-3B53-AC42-8E0E-A49FD6D4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1B5ED-1F15-45A6-84DA-6F2B07DEC9F3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06A14-E88E-A540-94CB-4E87C932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755701"/>
            <a:ext cx="5753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8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2396-F8FC-D645-8DCE-34C7C3C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Sold Greater Than Average Per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37C7-6D12-AF4B-9231-77399D49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60562"/>
            <a:ext cx="9448800" cy="4897438"/>
          </a:xfrm>
        </p:spPr>
        <p:txBody>
          <a:bodyPr/>
          <a:lstStyle/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inv_number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line_units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FROM line ls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ls.line_units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&gt; (SELECT AVG(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line_units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FROM line la</a:t>
            </a:r>
          </a:p>
          <a:p>
            <a:pPr marL="109537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		WHERE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la.p_code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ls.p_code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C5575-0BB3-6540-9772-6B8373C6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FCE1B-4C31-43BA-90B3-9B6B610C9FAB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031E-40B2-A04F-AC83-00C22BF9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24400"/>
            <a:ext cx="3086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75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9059-D077-B145-AE55-FD8F69D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51BE-8895-014B-B445-26289E97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SQL homework out Wednesday, will be due two weeks from posting 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be calling project group citations as I read them today.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chapter for next week, we will be covering:</a:t>
            </a:r>
          </a:p>
          <a:p>
            <a:pPr>
              <a:buFontTx/>
              <a:buChar char="-"/>
            </a:pPr>
            <a:r>
              <a:rPr lang="en-US" dirty="0"/>
              <a:t>Virtual tables and Views</a:t>
            </a:r>
          </a:p>
          <a:p>
            <a:pPr>
              <a:buFontTx/>
              <a:buChar char="-"/>
            </a:pPr>
            <a:r>
              <a:rPr lang="en-US" dirty="0"/>
              <a:t>Stored Procedures</a:t>
            </a:r>
          </a:p>
          <a:p>
            <a:pPr>
              <a:buFontTx/>
              <a:buChar char="-"/>
            </a:pPr>
            <a:r>
              <a:rPr lang="en-US" dirty="0"/>
              <a:t>Functions</a:t>
            </a:r>
          </a:p>
          <a:p>
            <a:pPr>
              <a:buFontTx/>
              <a:buChar char="-"/>
            </a:pPr>
            <a:r>
              <a:rPr lang="en-US" dirty="0"/>
              <a:t>Common table expressions</a:t>
            </a:r>
          </a:p>
          <a:p>
            <a:pPr>
              <a:buFontTx/>
              <a:buChar char="-"/>
            </a:pPr>
            <a:r>
              <a:rPr lang="en-US" dirty="0"/>
              <a:t>Triggers</a:t>
            </a:r>
          </a:p>
          <a:p>
            <a:pPr>
              <a:buFontTx/>
              <a:buChar char="-"/>
            </a:pPr>
            <a:r>
              <a:rPr lang="en-US" dirty="0"/>
              <a:t>Procedural MySQL</a:t>
            </a:r>
          </a:p>
        </p:txBody>
      </p:sp>
    </p:spTree>
    <p:extLst>
      <p:ext uri="{BB962C8B-B14F-4D97-AF65-F5344CB8AC3E}">
        <p14:creationId xmlns:p14="http://schemas.microsoft.com/office/powerpoint/2010/main" val="2948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6362B2F-190C-9C4B-8A9B-F9F15F4757CE}" vid="{2DA22A45-C3A3-9C46-ACCB-45C41E67F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4794</TotalTime>
  <Words>3426</Words>
  <Application>Microsoft Macintosh PowerPoint</Application>
  <PresentationFormat>Widescreen</PresentationFormat>
  <Paragraphs>681</Paragraphs>
  <Slides>99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Consolas</vt:lpstr>
      <vt:lpstr>Futura Medium</vt:lpstr>
      <vt:lpstr>Garamond</vt:lpstr>
      <vt:lpstr>Georgia</vt:lpstr>
      <vt:lpstr>Times New Roman</vt:lpstr>
      <vt:lpstr>Wingdings</vt:lpstr>
      <vt:lpstr>Office Theme</vt:lpstr>
      <vt:lpstr>Basic SQL</vt:lpstr>
      <vt:lpstr>Class Outline</vt:lpstr>
      <vt:lpstr>PowerPoint Presentation</vt:lpstr>
      <vt:lpstr>PowerPoint Presentation</vt:lpstr>
      <vt:lpstr>PowerPoint Presentation</vt:lpstr>
      <vt:lpstr>Learning Objectives</vt:lpstr>
      <vt:lpstr>Before we begin</vt:lpstr>
      <vt:lpstr>Structured Query Language (SQL)</vt:lpstr>
      <vt:lpstr>Categories of SQL</vt:lpstr>
      <vt:lpstr>DDL Commands</vt:lpstr>
      <vt:lpstr>DML Commands</vt:lpstr>
      <vt:lpstr>PowerPoint Presentation</vt:lpstr>
      <vt:lpstr>Database Model</vt:lpstr>
      <vt:lpstr>Where to Start?</vt:lpstr>
      <vt:lpstr>Database Schema</vt:lpstr>
      <vt:lpstr>Creating Table Structures</vt:lpstr>
      <vt:lpstr>CREATE USER TABLE</vt:lpstr>
      <vt:lpstr>CREATE USER TABLE</vt:lpstr>
      <vt:lpstr>Field Metadata</vt:lpstr>
      <vt:lpstr>CREATE USER TABLE</vt:lpstr>
      <vt:lpstr>Primary Key Constraint</vt:lpstr>
      <vt:lpstr>Foreign Key</vt:lpstr>
      <vt:lpstr>Composite Primary Key</vt:lpstr>
      <vt:lpstr>Column Constraints</vt:lpstr>
      <vt:lpstr>PowerPoint Presentation</vt:lpstr>
      <vt:lpstr>PowerPoint Presentation</vt:lpstr>
      <vt:lpstr>PRODUCT table</vt:lpstr>
      <vt:lpstr>VENDOR table</vt:lpstr>
      <vt:lpstr>Quiz! Sale Table</vt:lpstr>
      <vt:lpstr>ALTER TABLE</vt:lpstr>
      <vt:lpstr>MySQL Datatypes (DATE)</vt:lpstr>
      <vt:lpstr>MySQL Datatypes (NUMERIC)</vt:lpstr>
      <vt:lpstr>MySQL Datatypes (CHARACTER)</vt:lpstr>
      <vt:lpstr>Break!</vt:lpstr>
      <vt:lpstr>Play along with SALECO DB</vt:lpstr>
      <vt:lpstr>Data Manipulation Commands</vt:lpstr>
      <vt:lpstr>Inserts into SALECO</vt:lpstr>
      <vt:lpstr>Quiz Inserts</vt:lpstr>
      <vt:lpstr>Insert without all values</vt:lpstr>
      <vt:lpstr>Update</vt:lpstr>
      <vt:lpstr>Data Manipulation Commands</vt:lpstr>
      <vt:lpstr>DELETE</vt:lpstr>
      <vt:lpstr>Quiz Change Data</vt:lpstr>
      <vt:lpstr>Selecting Rows Using Conditional Restrictions</vt:lpstr>
      <vt:lpstr>Comparison Operators</vt:lpstr>
      <vt:lpstr>Arithmetic Operators</vt:lpstr>
      <vt:lpstr>Arithmetic Operators</vt:lpstr>
      <vt:lpstr>Compound Statements (logical OR)</vt:lpstr>
      <vt:lpstr>Compound Statements (logical AND)</vt:lpstr>
      <vt:lpstr>Alias (AS)</vt:lpstr>
      <vt:lpstr>Special Operators</vt:lpstr>
      <vt:lpstr>BETWEEN</vt:lpstr>
      <vt:lpstr>Find products LIKE %saw%</vt:lpstr>
      <vt:lpstr>IN</vt:lpstr>
      <vt:lpstr>Ordering</vt:lpstr>
      <vt:lpstr>Quiz</vt:lpstr>
      <vt:lpstr>Listing Unique Values</vt:lpstr>
      <vt:lpstr>DISTINCT</vt:lpstr>
      <vt:lpstr>Joining Database Tables</vt:lpstr>
      <vt:lpstr>Relationships in SALECO</vt:lpstr>
      <vt:lpstr>PRODUCT and VENDOR</vt:lpstr>
      <vt:lpstr>PowerPoint Presentation</vt:lpstr>
      <vt:lpstr>SQL Joins</vt:lpstr>
      <vt:lpstr>Self-Join</vt:lpstr>
      <vt:lpstr>Self-Join</vt:lpstr>
      <vt:lpstr>Self-Join</vt:lpstr>
      <vt:lpstr>Select</vt:lpstr>
      <vt:lpstr>USING</vt:lpstr>
      <vt:lpstr>SQL Functions</vt:lpstr>
      <vt:lpstr>Date Formats</vt:lpstr>
      <vt:lpstr>Date Functions</vt:lpstr>
      <vt:lpstr>Date Functions</vt:lpstr>
      <vt:lpstr>String Functions</vt:lpstr>
      <vt:lpstr>COUNT(*) as “QUANTITY BY VENDOR”</vt:lpstr>
      <vt:lpstr>COUNT</vt:lpstr>
      <vt:lpstr>QUIZ</vt:lpstr>
      <vt:lpstr>Grouping Data</vt:lpstr>
      <vt:lpstr>Grouping Data</vt:lpstr>
      <vt:lpstr>HAVING Clause</vt:lpstr>
      <vt:lpstr>PowerPoint Presentation</vt:lpstr>
      <vt:lpstr>GROUP BY</vt:lpstr>
      <vt:lpstr>GROUP BY with HAVING</vt:lpstr>
      <vt:lpstr>Aggregate Functions</vt:lpstr>
      <vt:lpstr>Aggregate Functions and Grouping</vt:lpstr>
      <vt:lpstr>PowerPoint Presentation</vt:lpstr>
      <vt:lpstr>PowerPoint Presentation</vt:lpstr>
      <vt:lpstr>PowerPoint Presentation</vt:lpstr>
      <vt:lpstr>Aggregate Functions and Subqueries</vt:lpstr>
      <vt:lpstr>IN and HAVING Subqueries</vt:lpstr>
      <vt:lpstr>Example in SaleCo</vt:lpstr>
      <vt:lpstr>Example in SaleCo</vt:lpstr>
      <vt:lpstr>Example in SaleCo</vt:lpstr>
      <vt:lpstr>Example in SaleCo</vt:lpstr>
      <vt:lpstr>Example in SaleCo</vt:lpstr>
      <vt:lpstr>FROM subqueries (temp virtual table)</vt:lpstr>
      <vt:lpstr>Correlated Sub-Queries</vt:lpstr>
      <vt:lpstr>Line Table</vt:lpstr>
      <vt:lpstr>Units Sold Greater Than Average Per Unit</vt:lpstr>
      <vt:lpstr>Stopping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SQL</dc:title>
  <dc:creator>Kaltman, Eric</dc:creator>
  <cp:lastModifiedBy>Kaltman, Eric</cp:lastModifiedBy>
  <cp:revision>145</cp:revision>
  <dcterms:created xsi:type="dcterms:W3CDTF">2020-02-14T21:57:54Z</dcterms:created>
  <dcterms:modified xsi:type="dcterms:W3CDTF">2021-02-15T23:14:00Z</dcterms:modified>
</cp:coreProperties>
</file>